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3" r:id="rId7"/>
    <p:sldId id="295" r:id="rId8"/>
    <p:sldId id="262" r:id="rId9"/>
    <p:sldId id="299" r:id="rId10"/>
    <p:sldId id="307" r:id="rId11"/>
    <p:sldId id="311" r:id="rId12"/>
    <p:sldId id="308" r:id="rId13"/>
    <p:sldId id="294" r:id="rId14"/>
    <p:sldId id="313" r:id="rId15"/>
    <p:sldId id="296" r:id="rId16"/>
    <p:sldId id="310" r:id="rId17"/>
    <p:sldId id="297" r:id="rId18"/>
    <p:sldId id="298" r:id="rId19"/>
    <p:sldId id="300" r:id="rId20"/>
    <p:sldId id="309" r:id="rId21"/>
    <p:sldId id="301" r:id="rId22"/>
    <p:sldId id="302" r:id="rId23"/>
    <p:sldId id="290" r:id="rId24"/>
    <p:sldId id="303" r:id="rId25"/>
    <p:sldId id="304" r:id="rId26"/>
    <p:sldId id="305" r:id="rId27"/>
    <p:sldId id="306" r:id="rId28"/>
    <p:sldId id="314" r:id="rId29"/>
    <p:sldId id="312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9485" autoAdjust="0"/>
    <p:restoredTop sz="94660"/>
  </p:normalViewPr>
  <p:slideViewPr>
    <p:cSldViewPr>
      <p:cViewPr>
        <p:scale>
          <a:sx n="66" d="100"/>
          <a:sy n="66" d="100"/>
        </p:scale>
        <p:origin x="-1890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20200610_091254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-20200610-WA0000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-20200622-WA0000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eo-925c7cf4d6739260c3259d85699ff3a5-V.mp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&#1053;&#1086;&#1074;&#1099;&#1081;%20&#1087;&#1088;&#1086;&#1077;&#1082;&#1090;.mp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&#1084;&#1072;&#1089;&#1090;&#1077;&#1088;%20&#1082;&#1083;&#1072;&#1089;&#1089;.mp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&#1089;&#1086;&#1083;&#1085;&#1099;&#1096;&#1082;&#1086;-&#1076;&#1089;.&#1082;&#1072;&#1079;&#1086;&#1073;&#1088;.&#1088;&#1092;/stranitsy-pedagogov/roze-olga-andreevna-2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video-300a7f1364222d02c426d2745d953bd8-V.mp4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Olga\Desktop\&#1087;&#1072;&#1090;&#1088;&#1080;&#1086;&#1090;&#1080;&#1095;&#1077;&#1089;&#1082;&#1086;&#1077;%20&#1074;&#1086;&#1089;&#1087;&#1080;&#1090;\&#1092;&#1086;&#1090;&#1086;%20&#1074;%20&#1087;&#1072;&#1090;&#1088;%20&#1074;&#1086;&#1089;&#1087;&#1080;&#1090;\&#1087;&#1072;&#1090;&#1088;&#1080;&#1072;&#1090;%20&#1074;&#1086;&#1089;&#1087;&#1080;&#1090;\20210218_101939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9832" y="1556792"/>
            <a:ext cx="5472608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ВОСПИТАТЕЛЬНАЯ ПРАКТИКА  ПО ПАТРИОТИЧЕСКОМУ </a:t>
            </a:r>
          </a:p>
          <a:p>
            <a:pPr algn="ctr"/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ВОСПИТАНИЮ </a:t>
            </a:r>
          </a:p>
          <a:p>
            <a:pPr algn="ctr"/>
            <a:r>
              <a:rPr lang="ru-RU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Автор: Розе О.А.</a:t>
            </a:r>
            <a:endParaRPr lang="ru-RU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 июня ДЕНЬ РОССИИ</a:t>
            </a:r>
            <a:b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Дети старшей группы сделали голубя.</a:t>
            </a:r>
            <a:b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Голубь –символ мира и надежды</a:t>
            </a:r>
            <a:endParaRPr 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Olga\Desktop\фото в патр воспит\Новая папка\20200622_155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7544" y="1844824"/>
            <a:ext cx="4221088" cy="4221088"/>
          </a:xfrm>
          <a:prstGeom prst="rect">
            <a:avLst/>
          </a:prstGeom>
          <a:noFill/>
        </p:spPr>
      </p:pic>
      <p:pic>
        <p:nvPicPr>
          <p:cNvPr id="35843" name="Picture 3" descr="C:\Users\Olga\Desktop\фото в патр воспит\Новая папка\20200622_162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18856" y="2132856"/>
            <a:ext cx="4185592" cy="4185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Украшали окна к празднику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Olga\Desktop\патриотическое воспит\фото в патр воспит\патриат воспит\img_20200611_1654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5561" y="2174875"/>
            <a:ext cx="2963466" cy="3951288"/>
          </a:xfrm>
          <a:prstGeom prst="rect">
            <a:avLst/>
          </a:prstGeom>
          <a:noFill/>
        </p:spPr>
      </p:pic>
      <p:pic>
        <p:nvPicPr>
          <p:cNvPr id="2053" name="Picture 5" descr="C:\Users\Olga\Desktop\патриотическое воспит\фото в патр воспит\патриат воспит\img_20200611_1654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Рисовали на асфальте голубя.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Совместно с родителями сделали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ФЛАГ ДЕРЖАВНЫЙ.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C:\Users\Olga\Desktop\фото в патр воспит\Новая папка\20200611_16144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43881"/>
            <a:ext cx="4038600" cy="4038600"/>
          </a:xfrm>
          <a:prstGeom prst="rect">
            <a:avLst/>
          </a:prstGeom>
          <a:noFill/>
        </p:spPr>
      </p:pic>
      <p:pic>
        <p:nvPicPr>
          <p:cNvPr id="36867" name="Picture 3" descr="C:\Users\Olga\Desktop\фото в патр воспит\Новая папка\20200622_1040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46857" y="1872520"/>
            <a:ext cx="4008485" cy="4008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00610_091254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7668000" cy="4313251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C00000"/>
                </a:solidFill>
              </a:rPr>
              <a:t>Знакомила детей с нетрадиционными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 символами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VID-20200610-WA0000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2185988"/>
            <a:ext cx="60960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Обращаем большое внимание 9 МАЯ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оформляем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СТЕНДЫ 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младшая , средняя группы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Olga\Desktop\фото в патр воспит\20190513_0728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8880"/>
            <a:ext cx="4577820" cy="2575024"/>
          </a:xfrm>
          <a:prstGeom prst="rect">
            <a:avLst/>
          </a:prstGeom>
          <a:noFill/>
        </p:spPr>
      </p:pic>
      <p:pic>
        <p:nvPicPr>
          <p:cNvPr id="3075" name="Picture 3" descr="C:\Users\Olga\Desktop\фото в патр воспит\20200622_14444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55976" y="2276872"/>
            <a:ext cx="3951288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Принимали участие в акции «ОКНА ПОБЕДЫ»</a:t>
            </a:r>
            <a:endParaRPr lang="ru-RU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Olga\Desktop\патриотическое воспит\фото в патр воспит\патриат воспит\20200508_164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12776"/>
            <a:ext cx="4968552" cy="4968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Поем песни, делаем  открытки для ветеранов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2 младшая и средняя группы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Olga\Desktop\фото в патр воспит\20190506_11294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45025" y="3013770"/>
            <a:ext cx="4041775" cy="2273498"/>
          </a:xfrm>
          <a:prstGeom prst="rect">
            <a:avLst/>
          </a:prstGeom>
          <a:noFill/>
        </p:spPr>
      </p:pic>
      <p:pic>
        <p:nvPicPr>
          <p:cNvPr id="1026" name="Picture 2" descr="C:\Users\Olga\Desktop\фото в патр воспит\20210428_073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149080"/>
            <a:ext cx="3960440" cy="2227748"/>
          </a:xfrm>
          <a:prstGeom prst="rect">
            <a:avLst/>
          </a:prstGeom>
          <a:noFill/>
        </p:spPr>
      </p:pic>
      <p:pic>
        <p:nvPicPr>
          <p:cNvPr id="4098" name="Picture 2" descr="C:\Users\Olga\Desktop\фото в патр воспит\20190507_0918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79512" y="1844824"/>
            <a:ext cx="4321792" cy="243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22 июня в День памяти и скорби в 12.15 по Московскому  времени      провели минуту молчания </a:t>
            </a:r>
            <a:br>
              <a:rPr lang="ru-RU" sz="2800" dirty="0" smtClean="0"/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старшей группе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VID-20200622-WA0000.mp4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1640" y="2348880"/>
            <a:ext cx="60960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-925c7cf4d6739260c3259d85699ff3a5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259632" y="1484784"/>
            <a:ext cx="6552728" cy="3685910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50080" y="836712"/>
            <a:ext cx="6954596" cy="48320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«</a:t>
            </a:r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Любовь к родному краю, родной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культуре, родной речи начинается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 малого – любви к своей семье, к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своему жилищу, к своему детскому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саду. Постепенно расширяясь, эта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любовь переходит в любовь к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родной стране, к ее истории,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прошлому и настоящему, ко всему </a:t>
            </a:r>
          </a:p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человечеству»</a:t>
            </a:r>
          </a:p>
          <a:p>
            <a:pPr algn="ctr"/>
            <a:endParaRPr lang="ru-RU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  <a:p>
            <a:pPr algn="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Д.С Лихачев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85786" y="1285860"/>
            <a:ext cx="68580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            </a:t>
            </a:r>
            <a:endParaRPr lang="ru-RU" sz="2000" b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48" y="571480"/>
            <a:ext cx="7715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Родители не только помощники, а равноправные участники всех наших дел.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Совместно с детьми брали интервью у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старшего поколения о Великой Отечественной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войные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Новый проект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4" y="2060848"/>
            <a:ext cx="7524000" cy="4232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1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27 января прошел всероссийский урок «Блокадный хлеб». Данный урок — это напоминание о мужестве и стойкости мирных жителей Ленинграда в годы Великой Отечественной войны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Picture 2" descr="C:\Users\Olga\Desktop\фото в патр воспит\20210127_10492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20888"/>
            <a:ext cx="4038600" cy="4038600"/>
          </a:xfrm>
          <a:prstGeom prst="rect">
            <a:avLst/>
          </a:prstGeom>
          <a:noFill/>
        </p:spPr>
      </p:pic>
      <p:pic>
        <p:nvPicPr>
          <p:cNvPr id="6" name="Picture 3" descr="C:\Users\Olga\Desktop\фото в патр воспит\блок хлеб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70892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864096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</a:t>
            </a:r>
            <a:r>
              <a:rPr lang="ru-RU" dirty="0" smtClean="0"/>
              <a:t>       </a:t>
            </a:r>
            <a:r>
              <a:rPr lang="en-US" dirty="0" smtClean="0"/>
              <a:t> </a:t>
            </a:r>
            <a:r>
              <a:rPr lang="ru-RU" sz="3100" dirty="0" smtClean="0"/>
              <a:t>К 9 мая для родителей и детей был </a:t>
            </a:r>
            <a:r>
              <a:rPr lang="en-US" sz="3100" dirty="0" smtClean="0"/>
              <a:t>                                     </a:t>
            </a:r>
            <a:r>
              <a:rPr lang="ru-RU" sz="3100" dirty="0" smtClean="0"/>
              <a:t>записан мастер класс в </a:t>
            </a:r>
            <a:br>
              <a:rPr lang="ru-RU" sz="3100" dirty="0" smtClean="0"/>
            </a:br>
            <a:r>
              <a:rPr lang="ru-RU" sz="3100" dirty="0" smtClean="0"/>
              <a:t>программе </a:t>
            </a:r>
            <a:r>
              <a:rPr lang="en-US" sz="3100" dirty="0" err="1" smtClean="0"/>
              <a:t>inShot</a:t>
            </a:r>
            <a:endParaRPr lang="ru-RU" sz="3100" dirty="0"/>
          </a:p>
        </p:txBody>
      </p:sp>
      <p:pic>
        <p:nvPicPr>
          <p:cNvPr id="3" name="мастер класс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492896"/>
            <a:ext cx="188595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28662" y="571480"/>
            <a:ext cx="627910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Совместно с детьми провели </a:t>
            </a: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занятиее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 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К ДНЮ НАРОДНОГО </a:t>
            </a:r>
            <a:r>
              <a:rPr lang="ru-RU" sz="2000" b="1" dirty="0" err="1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ЕДИНСТВА.старшая</a:t>
            </a:r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jaVu Serif" pitchFamily="18" charset="0"/>
                <a:ea typeface="DejaVu Serif" pitchFamily="18" charset="0"/>
                <a:cs typeface="Aharoni" pitchFamily="2" charset="-79"/>
              </a:rPr>
              <a:t> группа</a:t>
            </a:r>
            <a:endParaRPr lang="ru-RU" sz="2000" b="1" cap="none" spc="0" dirty="0" smtClean="0">
              <a:ln w="1143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erif" pitchFamily="18" charset="0"/>
              <a:ea typeface="DejaVu Serif" pitchFamily="18" charset="0"/>
              <a:cs typeface="Aharoni" pitchFamily="2" charset="-79"/>
            </a:endParaRPr>
          </a:p>
        </p:txBody>
      </p:sp>
      <p:pic>
        <p:nvPicPr>
          <p:cNvPr id="3073" name="Picture 1" descr="C:\Users\Olga\Desktop\фото в патр воспит\20201103_1355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71800" y="1484784"/>
            <a:ext cx="4176464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22 августа ДЕНЬ РОССИЙСКОГО ФЛАГА.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Занятие закончилось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флешмобом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изготовлением флага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 smtClean="0"/>
              <a:t>Подготовительная  группа</a:t>
            </a:r>
            <a:endParaRPr lang="ru-RU" b="0" dirty="0"/>
          </a:p>
        </p:txBody>
      </p:sp>
      <p:pic>
        <p:nvPicPr>
          <p:cNvPr id="31746" name="Picture 2" descr="C:\Users\Olga\Desktop\фото в патр воспит\20210610_1024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4040188" cy="2272606"/>
          </a:xfrm>
          <a:prstGeom prst="rect">
            <a:avLst/>
          </a:prstGeom>
          <a:noFill/>
        </p:spPr>
      </p:pic>
      <p:pic>
        <p:nvPicPr>
          <p:cNvPr id="31747" name="Picture 3" descr="C:\Users\Olga\Desktop\фото в патр воспит\20210610_10364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Воспитанникам очень нравится работать со стендом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НАША РОДИНА –РОССИЯ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подготовительная группа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Olga\Desktop\фото в патр воспит\20211019_091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98830"/>
            <a:ext cx="7056784" cy="39694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настоящее время ребята совместно с родителями               </a:t>
            </a: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изготавливают паспорт «ГДЕ Я ЖИВУ»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  <p:pic>
        <p:nvPicPr>
          <p:cNvPr id="33794" name="Picture 2" descr="C:\Users\Olga\Desktop\фото в патр воспит\20211019_1346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45025" y="3013770"/>
            <a:ext cx="4041775" cy="2273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 июля- день семьи,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проявили инициативу сделать подарок семье - ромашку. Символ любви и верности.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Olga\Desktop\фото в патр воспит\20210708_1542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36812"/>
            <a:ext cx="7128792" cy="40099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fontScale="25000" lnSpcReduction="20000"/>
          </a:bodyPr>
          <a:lstStyle/>
          <a:p>
            <a:pPr algn="r">
              <a:buNone/>
            </a:pPr>
            <a:r>
              <a:rPr lang="ru-RU" sz="9600" dirty="0" smtClean="0"/>
              <a:t>   У детей значительно расширились знания о родном селе, </a:t>
            </a:r>
            <a:r>
              <a:rPr lang="ru-RU" sz="9600" dirty="0" err="1" smtClean="0"/>
              <a:t>районе,крае</a:t>
            </a:r>
            <a:r>
              <a:rPr lang="ru-RU" sz="9600" dirty="0" smtClean="0"/>
              <a:t>, стране.</a:t>
            </a:r>
          </a:p>
          <a:p>
            <a:pPr algn="r">
              <a:buNone/>
            </a:pPr>
            <a:r>
              <a:rPr lang="ru-RU" sz="9600" dirty="0" smtClean="0"/>
              <a:t> Познакомились с государственной символикой.</a:t>
            </a:r>
          </a:p>
          <a:p>
            <a:pPr algn="r">
              <a:buNone/>
            </a:pPr>
            <a:r>
              <a:rPr lang="ru-RU" sz="9600" dirty="0" smtClean="0"/>
              <a:t> Познакомились с устным народным творчеством, </a:t>
            </a:r>
            <a:r>
              <a:rPr lang="ru-RU" sz="9600" dirty="0" err="1" smtClean="0"/>
              <a:t>потешками</a:t>
            </a:r>
            <a:r>
              <a:rPr lang="ru-RU" sz="9600" dirty="0" smtClean="0"/>
              <a:t>, праздниками, народно – декоративным искусством, с героями сказок и их подвигами.</a:t>
            </a:r>
          </a:p>
          <a:p>
            <a:pPr algn="r">
              <a:buNone/>
            </a:pPr>
            <a:r>
              <a:rPr lang="ru-RU" sz="9600" dirty="0" smtClean="0"/>
              <a:t>Сформировалось бережное отношение к природе.</a:t>
            </a:r>
          </a:p>
          <a:p>
            <a:pPr algn="r">
              <a:buNone/>
            </a:pPr>
            <a:r>
              <a:rPr lang="ru-RU" sz="9600" dirty="0" smtClean="0"/>
              <a:t>Дети правильно оценивают свои поступки и поступки других людей.</a:t>
            </a:r>
          </a:p>
          <a:p>
            <a:pPr algn="r">
              <a:buNone/>
            </a:pPr>
            <a:r>
              <a:rPr lang="ru-RU" sz="9600" dirty="0" smtClean="0"/>
              <a:t> Значительно расширился словарный запас.</a:t>
            </a:r>
          </a:p>
          <a:p>
            <a:pPr algn="r">
              <a:buNone/>
            </a:pPr>
            <a:r>
              <a:rPr lang="ru-RU" sz="9600" dirty="0" smtClean="0"/>
              <a:t> Повысился уровень самоконтроля и самооценки, за счет</a:t>
            </a:r>
          </a:p>
          <a:p>
            <a:pPr algn="r">
              <a:buNone/>
            </a:pPr>
            <a:r>
              <a:rPr lang="ru-RU" sz="9600" dirty="0" smtClean="0"/>
              <a:t>приобретенных знаний.</a:t>
            </a:r>
          </a:p>
          <a:p>
            <a:pPr algn="r">
              <a:buNone/>
            </a:pPr>
            <a:r>
              <a:rPr lang="ru-RU" sz="9600" dirty="0" smtClean="0"/>
              <a:t>Возросла активность родителей по подготовке и проведению совместных мероприятий.</a:t>
            </a:r>
          </a:p>
          <a:p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ru-RU" dirty="0" err="1" smtClean="0">
                <a:hlinkClick r:id="rId2"/>
              </a:rPr>
              <a:t>солнышко-дс.казобр.рф</a:t>
            </a:r>
            <a:r>
              <a:rPr lang="ru-RU" dirty="0" smtClean="0">
                <a:hlinkClick r:id="rId2"/>
              </a:rPr>
              <a:t>/</a:t>
            </a:r>
            <a:r>
              <a:rPr lang="en-US" dirty="0" err="1" smtClean="0">
                <a:hlinkClick r:id="rId2"/>
              </a:rPr>
              <a:t>stranitsy-pedagogov</a:t>
            </a:r>
            <a:r>
              <a:rPr lang="en-US" dirty="0" smtClean="0">
                <a:hlinkClick r:id="rId2"/>
              </a:rPr>
              <a:t>/roze-olga-andreevna-2/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764705"/>
            <a:ext cx="7772400" cy="2880319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>
                <a:solidFill>
                  <a:schemeClr val="tx1"/>
                </a:solidFill>
              </a:rPr>
              <a:t>Возможность практической реализации материала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331640" y="1988840"/>
            <a:ext cx="7200801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патриотического воспитания, развитие личностной культуры ребенка, как основы его любви к Родине.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79355" y="908720"/>
            <a:ext cx="161294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ЦЕЛЬ:</a:t>
            </a:r>
            <a:endParaRPr lang="ru-RU" sz="3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14422"/>
            <a:ext cx="642942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800" b="1" i="1" cap="none" spc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mic Sans MS" pitchFamily="66" charset="0"/>
            </a:endParaRPr>
          </a:p>
        </p:txBody>
      </p:sp>
      <p:sp>
        <p:nvSpPr>
          <p:cNvPr id="4098" name="WordArt 2" descr="1311170788_1311110903_russian-flag"/>
          <p:cNvSpPr>
            <a:spLocks noChangeArrowheads="1" noChangeShapeType="1" noTextEdit="1"/>
          </p:cNvSpPr>
          <p:nvPr/>
        </p:nvSpPr>
        <p:spPr bwMode="auto">
          <a:xfrm>
            <a:off x="2699792" y="1285860"/>
            <a:ext cx="4324350" cy="1281112"/>
          </a:xfrm>
          <a:prstGeom prst="rect">
            <a:avLst/>
          </a:prstGeom>
        </p:spPr>
        <p:txBody>
          <a:bodyPr wrap="none" fromWordArt="1">
            <a:prstTxWarp prst="textArchDown">
              <a:avLst/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Спасибо 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за </a:t>
            </a:r>
          </a:p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внимание!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692696"/>
            <a:ext cx="6895952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воспитание у ребенка любви и привязанности к своей семье, дому, детскому саду, улице, селу;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расширение представлений о городах России;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знакомство детей с символами государства (герб, флаг, гимн) 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развитие чувства ответственности и гордости за достижения страны;</a:t>
            </a:r>
          </a:p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 формирование толерантности, чувства уважения к другим народам, их традициям</a:t>
            </a:r>
            <a:endParaRPr lang="ru-RU" sz="28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DejaVu Serif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764704"/>
            <a:ext cx="576064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DejaVu Serif" pitchFamily="18" charset="0"/>
                <a:ea typeface="DejaVu Serif" pitchFamily="18" charset="0"/>
              </a:rPr>
              <a:t>ЗАДАЧИ</a:t>
            </a:r>
            <a:endParaRPr lang="ru-RU" sz="40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43608" y="4509120"/>
            <a:ext cx="7344816" cy="15841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 проблемы заключается в том, что современные дети мало знают о родном ( селе)городе, стране, часто равнодушны к близким людям, в том числе к товарищам по группе, редко сострадают чужому горю.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1600" y="836712"/>
            <a:ext cx="7056784" cy="3384376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Значимость патриотического воспитания патриотических чувств у детей дошкольного возраста обозначена во ФГОС ДО как задача приобщения детей к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социокультурным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нормам, традициям семьи, общества и государства, учет этнокультурной и социальной ситуации развития детей. Патриотическое воспитание по ФГОС предполагает формирование первичных представлений о малой родине и Отечестве, 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85786" y="642918"/>
            <a:ext cx="65722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DejaVu Serif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Большое место в патриотическом воспитании уделяется  игре, так как она является основной деятельностью дошкольника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Cergej\Documents\1070702-469.gif"/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56" y="714356"/>
            <a:ext cx="2714644" cy="17145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716016" y="2000241"/>
            <a:ext cx="38565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DejaVu Serif" pitchFamily="18" charset="0"/>
                <a:ea typeface="DejaVu Serif" pitchFamily="18" charset="0"/>
              </a:rPr>
              <a:t>23 февраля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DejaVu Serif" pitchFamily="18" charset="0"/>
                <a:ea typeface="DejaVu Serif" pitchFamily="18" charset="0"/>
              </a:rPr>
              <a:t>1младшая группа </a:t>
            </a:r>
          </a:p>
          <a:p>
            <a:pPr lvl="0" algn="ctr"/>
            <a:r>
              <a:rPr lang="ru-RU" sz="2000" b="1" dirty="0" smtClean="0">
                <a:solidFill>
                  <a:srgbClr val="C00000"/>
                </a:solidFill>
                <a:latin typeface="DejaVu Serif" pitchFamily="18" charset="0"/>
                <a:ea typeface="DejaVu Serif" pitchFamily="18" charset="0"/>
              </a:rPr>
              <a:t>2 младшая  группа</a:t>
            </a:r>
            <a:endParaRPr lang="ru-RU" sz="2000" b="1" dirty="0" smtClean="0">
              <a:solidFill>
                <a:srgbClr val="FF3300"/>
              </a:solidFill>
              <a:latin typeface="DejaVu Serif" pitchFamily="18" charset="0"/>
              <a:ea typeface="DejaVu Serif" pitchFamily="18" charset="0"/>
            </a:endParaRPr>
          </a:p>
        </p:txBody>
      </p:sp>
      <p:pic>
        <p:nvPicPr>
          <p:cNvPr id="1028" name="Picture 4" descr="C:\Users\Olga\Desktop\фото в патр воспит\P80713-09405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83569" y="1628800"/>
            <a:ext cx="3456384" cy="2559308"/>
          </a:xfrm>
          <a:prstGeom prst="rect">
            <a:avLst/>
          </a:prstGeom>
          <a:noFill/>
        </p:spPr>
      </p:pic>
      <p:pic>
        <p:nvPicPr>
          <p:cNvPr id="1026" name="Picture 2" descr="C:\Users\Olga\Desktop\фото в патр воспит\20170222_092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212976"/>
            <a:ext cx="3394176" cy="2545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Olga\Desktop\фото в патр воспит\20190221_140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268760"/>
            <a:ext cx="3888432" cy="2916324"/>
          </a:xfrm>
          <a:prstGeom prst="rect">
            <a:avLst/>
          </a:prstGeom>
          <a:noFill/>
        </p:spPr>
      </p:pic>
      <p:pic>
        <p:nvPicPr>
          <p:cNvPr id="2051" name="Picture 3" descr="C:\Users\Olga\Desktop\фото в патр воспит\20190222_1040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69160" y="3212976"/>
            <a:ext cx="4474840" cy="33561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 2 младшей группе «солдаты» проходили испытания   и делали открытки для пап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Olga\Desktop\фото в патр воспит\20190222_1012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134085" y="3886613"/>
            <a:ext cx="3660906" cy="2745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3429000"/>
            <a:ext cx="550072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400" b="1" dirty="0" smtClean="0">
              <a:ln w="11430"/>
              <a:solidFill>
                <a:srgbClr val="FF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DejaVu Serif" pitchFamily="18" charset="0"/>
              <a:ea typeface="DejaVu Serif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0"/>
            <a:ext cx="7605488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2800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Особое место в патриотическом воспитании отводится праздникам с участием родителей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23 февраля в старшей группе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7409" name="Picture 1" descr="C:\Users\Olga\Desktop\фото в патр воспит\P80222-0927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210800" y="-16535400"/>
            <a:ext cx="6906696" cy="9327600"/>
          </a:xfrm>
          <a:prstGeom prst="rect">
            <a:avLst/>
          </a:prstGeom>
          <a:noFill/>
        </p:spPr>
      </p:pic>
      <p:pic>
        <p:nvPicPr>
          <p:cNvPr id="7" name="video-300a7f1364222d02c426d2745d953bd8-V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3995936" y="1700808"/>
            <a:ext cx="2628000" cy="464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Сотрудничаем с молодежным центром«Перекресток».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Записывали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видео поздравления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солдатам в армию. 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20210218_10193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55576" y="2420888"/>
            <a:ext cx="6343929" cy="3568461"/>
          </a:xfrm>
          <a:prstGeom prst="rect">
            <a:avLst/>
          </a:prstGeom>
          <a:scene3d>
            <a:camera prst="orthographicFront">
              <a:rot lat="600000" lon="0" rev="0"/>
            </a:camera>
            <a:lightRig rig="threePt" dir="t"/>
          </a:scene3d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490</Words>
  <Application>Microsoft Office PowerPoint</Application>
  <PresentationFormat>Экран (4:3)</PresentationFormat>
  <Paragraphs>68</Paragraphs>
  <Slides>30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 2 младшей группе «солдаты» проходили испытания   и делали открытки для пап</vt:lpstr>
      <vt:lpstr>Презентация PowerPoint</vt:lpstr>
      <vt:lpstr>                                                        Сотрудничаем с молодежным центром«Перекресток». Записывали  видео поздравления  солдатам в армию. </vt:lpstr>
      <vt:lpstr>12 июня ДЕНЬ РОССИИ Дети старшей группы сделали голубя. Голубь –символ мира и надежды</vt:lpstr>
      <vt:lpstr>Украшали окна к празднику</vt:lpstr>
      <vt:lpstr>Рисовали на асфальте голубя. Совместно с родителями сделали  ФЛАГ ДЕРЖАВНЫЙ.</vt:lpstr>
      <vt:lpstr>Презентация PowerPoint</vt:lpstr>
      <vt:lpstr>Знакомила детей с нетрадиционными  символами</vt:lpstr>
      <vt:lpstr>                              Обращаем большое внимание 9 МАЯ                   оформляем СТЕНДЫ  2 младшая , средняя группы</vt:lpstr>
      <vt:lpstr>Принимали участие в акции «ОКНА ПОБЕДЫ»</vt:lpstr>
      <vt:lpstr> Поем песни, делаем  открытки для ветеранов                    2 младшая и средняя группы</vt:lpstr>
      <vt:lpstr> 22 июня в День памяти и скорби в 12.15 по Московскому  времени      провели минуту молчания  в старшей группе</vt:lpstr>
      <vt:lpstr>Презентация PowerPoint</vt:lpstr>
      <vt:lpstr>Презентация PowerPoint</vt:lpstr>
      <vt:lpstr>27 января прошел всероссийский урок «Блокадный хлеб». Данный урок — это напоминание о мужестве и стойкости мирных жителей Ленинграда в годы Великой Отечественной войны. </vt:lpstr>
      <vt:lpstr>                      К 9 мая для родителей и детей был                                      записан мастер класс в  программе inShot</vt:lpstr>
      <vt:lpstr>Презентация PowerPoint</vt:lpstr>
      <vt:lpstr>22 августа ДЕНЬ РОССИЙСКОГО ФЛАГА.  Занятие закончилось флешмобом    изготовлением флага </vt:lpstr>
      <vt:lpstr>Воспитанникам очень нравится работать со стендом                   НАША РОДИНА –РОССИЯ подготовительная группа</vt:lpstr>
      <vt:lpstr> В настоящее время ребята совместно с родителями               изготавливают паспорт «ГДЕ Я ЖИВУ»</vt:lpstr>
      <vt:lpstr>8 июля- день семьи,  дети проявили инициативу сделать подарок семье - ромашку. Символ любви и верности.</vt:lpstr>
      <vt:lpstr>Результаты </vt:lpstr>
      <vt:lpstr>http://солнышко-дс.казобр.рф/stranitsy-pedagogov/roze-olga-andreevna-2/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Ириночка</dc:creator>
  <cp:lastModifiedBy>Солнышко</cp:lastModifiedBy>
  <cp:revision>252</cp:revision>
  <dcterms:created xsi:type="dcterms:W3CDTF">2013-04-17T06:00:40Z</dcterms:created>
  <dcterms:modified xsi:type="dcterms:W3CDTF">2021-12-09T05:32:47Z</dcterms:modified>
</cp:coreProperties>
</file>