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2" r:id="rId1"/>
  </p:sldMasterIdLst>
  <p:sldIdLst>
    <p:sldId id="256" r:id="rId2"/>
    <p:sldId id="273" r:id="rId3"/>
    <p:sldId id="272" r:id="rId4"/>
    <p:sldId id="258" r:id="rId5"/>
    <p:sldId id="259" r:id="rId6"/>
    <p:sldId id="261" r:id="rId7"/>
    <p:sldId id="271" r:id="rId8"/>
    <p:sldId id="267" r:id="rId9"/>
    <p:sldId id="268" r:id="rId10"/>
    <p:sldId id="269" r:id="rId11"/>
    <p:sldId id="270" r:id="rId12"/>
    <p:sldId id="275" r:id="rId13"/>
    <p:sldId id="265" r:id="rId14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46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7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643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4317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215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900367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107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31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4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9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1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1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3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6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6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DBE803-913F-44A4-AB85-E7E784A21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78" y="616227"/>
            <a:ext cx="10109161" cy="300161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Казачинский детский сад «Солнышко»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рактика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экологическому воспитанию»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1EA69C9-DD8D-4704-B926-29760C7D2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772" y="3816626"/>
            <a:ext cx="10757668" cy="2499114"/>
          </a:xfrm>
        </p:spPr>
        <p:txBody>
          <a:bodyPr>
            <a:normAutofit/>
          </a:bodyPr>
          <a:lstStyle/>
          <a:p>
            <a:pPr algn="r"/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4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Стельмашенко </a:t>
            </a:r>
            <a:r>
              <a:rPr lang="ru-RU" sz="24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Т.М</a:t>
            </a:r>
            <a:r>
              <a:rPr lang="ru-RU" sz="24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400" spc="-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endParaRPr lang="ru-RU" sz="2400" spc="-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2272"/>
            <a:ext cx="10058400" cy="635757"/>
          </a:xfrm>
        </p:spPr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Видовые точки экологической тропы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751" y="979714"/>
            <a:ext cx="4254142" cy="50618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«Декоративный водоём»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629651" y="1338943"/>
            <a:ext cx="3167742" cy="44087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«Цветочная аллея»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" y="1779814"/>
            <a:ext cx="3476170" cy="2718604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75" y="1713105"/>
            <a:ext cx="3021940" cy="2842565"/>
          </a:xfrm>
        </p:spPr>
      </p:pic>
      <p:sp>
        <p:nvSpPr>
          <p:cNvPr id="9" name="Прямоугольник 8"/>
          <p:cNvSpPr/>
          <p:nvPr/>
        </p:nvSpPr>
        <p:spPr>
          <a:xfrm>
            <a:off x="4906736" y="1251441"/>
            <a:ext cx="3633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леса»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441121"/>
            <a:ext cx="972576" cy="561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11" y="1914228"/>
            <a:ext cx="2489952" cy="3588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794" y="2567410"/>
            <a:ext cx="11644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0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54" y="159391"/>
            <a:ext cx="7331978" cy="77178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обеспечение: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8384" y="2256639"/>
            <a:ext cx="4185617" cy="442099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литература: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30" y="84571"/>
            <a:ext cx="3920068" cy="273734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2256639"/>
            <a:ext cx="4185623" cy="442099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 техническое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305710">
            <a:off x="2112400" y="895288"/>
            <a:ext cx="22550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58382">
            <a:off x="6170912" y="1035629"/>
            <a:ext cx="70110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0" y="637562"/>
            <a:ext cx="9234150" cy="105701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практической реализации материала: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30" y="84571"/>
            <a:ext cx="3920068" cy="273734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1400961"/>
            <a:ext cx="8317253" cy="4640401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«открытых» занятий для педагогов других ДОО, родителей. </a:t>
            </a:r>
          </a:p>
          <a:p>
            <a:pPr lvl="0">
              <a:buClr>
                <a:srgbClr val="90C226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методических советов, семинаров, конференций с педагогами ДОО Казачинского района по обмену опытом в области исследовательской деятельности дошкольников. </a:t>
            </a:r>
          </a:p>
          <a:p>
            <a:pPr lvl="0">
              <a:buClr>
                <a:srgbClr val="90C226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видовых точек «Деревенский дворик» и «Альпийская горка». </a:t>
            </a:r>
          </a:p>
          <a:p>
            <a:pPr lvl="0">
              <a:buClr>
                <a:srgbClr val="90C226"/>
              </a:buClr>
            </a:pP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оснащение экологической тропы оборудованием и методическими материалами (часы, фигуры животных-обитателей леса: медведь, волк, лиса, заяц, белка и др.; скворечники и прочее). </a:t>
            </a:r>
          </a:p>
          <a:p>
            <a:pPr lvl="0">
              <a:buClr>
                <a:srgbClr val="90C226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в педагогических конкурсах передового опыта, районных и краевых научно-практических конференциях.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C64B1B-F3A0-421C-899F-60E384E4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тиражирования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2E694C-54D1-4B12-952C-935906105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7131"/>
            <a:ext cx="8596668" cy="44642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259" y="133558"/>
            <a:ext cx="39200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3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69" y="260059"/>
            <a:ext cx="10838576" cy="11073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«Экологическая тропа в ДОО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гостях у </a:t>
            </a:r>
            <a:r>
              <a:rPr lang="ru-RU" sz="31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280" y="1484852"/>
            <a:ext cx="3657599" cy="455651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90C226"/>
              </a:buClr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познавательно-исследовательской деятельности дошкольников и формирования осознанно – правильного взаимодействия с окружающим миром природы.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58936" y="1367406"/>
            <a:ext cx="5972961" cy="529345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внедрить в практическую деятельность объекты разных видовых точек экологической тропы для ознакомления дошкольников с окружающим их миром.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систематизировать знания дошкольников посредством знакомства с объектами живой и неживой природы во взаимосвязи со средой обитания.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дошкольников гуманное отношение к живым объектам флоры и фауны.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экологически грамотного поведения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эстетические чувства, умение замечать и беречь красоту окружающей природы.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повышению профессиональной компетентности педагогов в вопросах создания эколого-развивающей среды и осуществления различных форм организации деятельности дошкольников в условиях экологической тропы.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экологическое просвещение родителей.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490" y="0"/>
            <a:ext cx="3560373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94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6739"/>
            <a:ext cx="8970006" cy="4774624"/>
          </a:xfrm>
        </p:spPr>
        <p:txBody>
          <a:bodyPr>
            <a:normAutofit/>
          </a:bodyPr>
          <a:lstStyle/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опытно-исследовательской тропы силами детей, воспитателей и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её к функционированию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экологических знаний в ходе опытно-исследовательской деятельности.</a:t>
            </a: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природному и социальному окружению родного края, развитие кругозора и формирование мотивации к опытно-экспериментальной, познавательно-исследовательской деятельности</a:t>
            </a: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профессиональной компетентности педагогов по вопросам экологического воспитания детей.</a:t>
            </a: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базы ДОУ дидактическими материалами экологического </a:t>
            </a: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и качества дидактического и наглядного материала по экологическому образованию дошкольников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родительской общественности в деятельности дошкольного образовательного учреждения; привлечение родителей к совместной с детьми исследовательской деятельности.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142" y="63750"/>
            <a:ext cx="39200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FDB403-4711-454B-A165-75DC98C0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905" y="609600"/>
            <a:ext cx="9462781" cy="76619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и актуальность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1F9245-3A6F-4511-9CF0-17743D513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1375793"/>
            <a:ext cx="9453657" cy="5150841"/>
          </a:xfrm>
        </p:spPr>
        <p:txBody>
          <a:bodyPr>
            <a:noAutofit/>
          </a:bodyPr>
          <a:lstStyle/>
          <a:p>
            <a:pPr lvl="0">
              <a:buClr>
                <a:srgbClr val="90C226"/>
              </a:buClr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Значимость проекта: </a:t>
            </a:r>
            <a:r>
              <a:rPr lang="ru-RU" sz="1700" dirty="0">
                <a:solidFill>
                  <a:schemeClr val="accent5"/>
                </a:solidFill>
              </a:rPr>
              <a:t>Экологическая тропа создается в дошкольном образовательном учреждении с целью повышения научного уровня дошкольного образования. Знания, полученные детьми во время занятий на экологической тропе, служат важным дополнением к знаниям, полученным на занятиях. На экологической тропе обучение и воспитание объединяются в единый взаимосвязанный процесс. Помимо приобретения знаний о природной среде, дошкольники знакомятся с этическими и правовыми нормами, связанными с природопользованием.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имиджа дошкольной образовательной организации.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Повышение познавательной активности, развитие инициативы, самостоятельности и творческих способностей воспитанников дошкольной образовательной организации, создание условий для их социализации в обществе и повышение конкурентоспособности.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Помощь родителям в выявлении и развитии способностей детей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Экологические тропы, кроме образовательных экскурсий, проведения занятий, наблюдений могут быть использованы для организации мониторинговой и проектной деятельности, выполнения социально-экологических проектов, проведения экологических праздников, а также природоохранных акций, включая акции по уборке территории и уходу за посаженными растениями. Экологическая тропа может использоваться во все сезоны года. На основании сказанного, можно сделать вывод о том, что идея проекта «В гостях 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по созданию экологической тропы является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актуальной.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4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71" y="58722"/>
            <a:ext cx="3772281" cy="26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964D68-4132-4A02-82CC-4FFDBA78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98" y="31598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значимость материала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291D3-DCB6-4360-AE74-FC7B8B68B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962" y="1241571"/>
            <a:ext cx="7281645" cy="49306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образовательных экскурсий, проведения занятий, наблюдений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мониторинговой и проектной деятельности, выполнения социально-экологических проектов, проведения экологических праздников, а также природоохранных акций, включая акции по уборке территории и уходу за посаженными растениями. Экологическая тропа может использоваться во все сезоны года.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737" y="0"/>
            <a:ext cx="39200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3B17E7-C79B-4B03-BA4D-786CFE56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44C728-0DC7-495D-9B82-420F9BB2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406" y="1451295"/>
            <a:ext cx="7013197" cy="479011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«открытых» занятий для педагогов других ДОО, родителей.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советов, семинаров, конференций с педагогами ДОО Казачинского района по обмену опытом в области исследовательской деятельности дошкольников.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видовых точек «Деревенский дворик» и «Альпийская горка».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экологической тропы оборудованием и методическими материалами (часы, фигуры животных-обитателей леса: медведь, волк, лиса, заяц, белка и др.; скворечники и прочее).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в педагогических конкурсах передового опыта, районных и краевых научно-практических конференциях.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494" y="82624"/>
            <a:ext cx="39200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97972"/>
            <a:ext cx="7453367" cy="10123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Карта-схема экологической тропы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6441" y="1110344"/>
            <a:ext cx="7656105" cy="5757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229" y="97972"/>
            <a:ext cx="39200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2272"/>
            <a:ext cx="10058400" cy="914399"/>
          </a:xfrm>
        </p:spPr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Видовые точки экологической тропы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506" y="1779815"/>
            <a:ext cx="3418888" cy="36776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«Тропа здоровья»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89800" y="1779815"/>
            <a:ext cx="3823621" cy="36776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«Цветочные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часы»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099490" y="3426052"/>
            <a:ext cx="1420585" cy="508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6" y="2737341"/>
            <a:ext cx="3779601" cy="283572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810" y="0"/>
            <a:ext cx="3920068" cy="27373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794" y="3426052"/>
            <a:ext cx="1450974" cy="62639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00" y="2737341"/>
            <a:ext cx="4348135" cy="2660445"/>
          </a:xfrm>
        </p:spPr>
      </p:pic>
    </p:spTree>
    <p:extLst>
      <p:ext uri="{BB962C8B-B14F-4D97-AF65-F5344CB8AC3E}">
        <p14:creationId xmlns:p14="http://schemas.microsoft.com/office/powerpoint/2010/main" val="408909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2272"/>
            <a:ext cx="10058400" cy="914399"/>
          </a:xfrm>
        </p:spPr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Видовые точки экологической тропы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971550"/>
            <a:ext cx="3303864" cy="71845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«Птичья столовая»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64224" y="1753299"/>
            <a:ext cx="4754880" cy="41106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«Весёлый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230" y="0"/>
            <a:ext cx="3920068" cy="273734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7" y="1956674"/>
            <a:ext cx="3580516" cy="341010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94" y="2465613"/>
            <a:ext cx="4401237" cy="299179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436" y="3034840"/>
            <a:ext cx="1163625" cy="5640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183" y="2949613"/>
            <a:ext cx="1450974" cy="6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868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358</TotalTime>
  <Words>746</Words>
  <Application>Microsoft Office PowerPoint</Application>
  <PresentationFormat>Произвольный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   МБДОУ Казачинский детский сад «Солнышко»      «Практика по экологическому воспитанию»</vt:lpstr>
      <vt:lpstr>Проект «Экологическая тропа в ДОО   «В гостях у Лесовичка»  </vt:lpstr>
      <vt:lpstr>Ожидаемые результаты</vt:lpstr>
      <vt:lpstr>Значимость и актуальность проекта:</vt:lpstr>
      <vt:lpstr>Социальная значимость материала</vt:lpstr>
      <vt:lpstr>Перспективы развития проекта </vt:lpstr>
      <vt:lpstr>Карта-схема экологической тропы  «В гостях у лесовичка»</vt:lpstr>
      <vt:lpstr>Видовые точки экологической тропы</vt:lpstr>
      <vt:lpstr>Видовые точки экологической тропы</vt:lpstr>
      <vt:lpstr>Видовые точки экологической тропы</vt:lpstr>
      <vt:lpstr>Ресурсное обеспечение:</vt:lpstr>
      <vt:lpstr>Возможность практической реализации материала:</vt:lpstr>
      <vt:lpstr>Возможность тиражирования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Воспитательная практика по экологическому воспитанию</dc:title>
  <dc:creator>детский сад Солнышко</dc:creator>
  <cp:lastModifiedBy>Солнышко</cp:lastModifiedBy>
  <cp:revision>26</cp:revision>
  <dcterms:modified xsi:type="dcterms:W3CDTF">2021-11-24T10:09:24Z</dcterms:modified>
</cp:coreProperties>
</file>