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42" y="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Программа дополнительного образования МБДОУ Казачинского детского сада № 1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u="sng" dirty="0"/>
              <a:t>«Я танцевать хочу!»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лана\Desktop\31 конференция\IMG_40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650" y="0"/>
            <a:ext cx="45831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лана\Desktop\31 конференция\IMG_20191128_130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00" y="-1905000"/>
            <a:ext cx="16002000" cy="106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ветлана\Desktop\31 конференция\IMG_20191128_130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29000" y="-1905000"/>
            <a:ext cx="16002000" cy="1066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ветлана\Desktop\31 конференция\IMG-0fc735b5d45c2376bfda8714da7bd3e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-785842"/>
            <a:ext cx="7429500" cy="1002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ветлана\Desktop\31 конференция\IMG-7d1a9f9f5842a37d8d3f5109251f7f2e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8150" y="-285750"/>
            <a:ext cx="10020300" cy="742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ветлана\Desktop\31 конференция\IMG-47c96178b25e1ffabb2024b94d029009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-1581150"/>
            <a:ext cx="7429500" cy="1002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ветлана\Desktop\31 конференция\IMG-c550c4fb771d1257aca76400e4c73fb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-1581150"/>
            <a:ext cx="7429500" cy="1002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ветлана\Desktop\31 конференция\IMG-d698229566d7f56e34705bc605888814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8150" y="-285750"/>
            <a:ext cx="10020300" cy="742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фото конференция\DSC_07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252538"/>
            <a:ext cx="14044613" cy="936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фото конференция\DSC031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286807" cy="5681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Старший воспитатель </a:t>
            </a:r>
            <a:r>
              <a:rPr lang="ru-RU" dirty="0" err="1"/>
              <a:t>Бакурова</a:t>
            </a:r>
            <a:r>
              <a:rPr lang="ru-RU" dirty="0"/>
              <a:t> Светлана Александровна</a:t>
            </a:r>
          </a:p>
          <a:p>
            <a:r>
              <a:rPr lang="ru-RU" dirty="0"/>
              <a:t>Музыкальный руководитель Гутман Надежда Михайловна</a:t>
            </a:r>
          </a:p>
          <a:p>
            <a:r>
              <a:rPr lang="ru-RU" dirty="0"/>
              <a:t>Воспитатели: </a:t>
            </a:r>
            <a:r>
              <a:rPr lang="ru-RU" dirty="0" err="1"/>
              <a:t>Молодавкина</a:t>
            </a:r>
            <a:r>
              <a:rPr lang="ru-RU" dirty="0"/>
              <a:t> Ольга Михайловна, Редькина Валентина Викторовна, </a:t>
            </a:r>
            <a:r>
              <a:rPr lang="ru-RU" dirty="0" err="1"/>
              <a:t>Оленкова</a:t>
            </a:r>
            <a:r>
              <a:rPr lang="ru-RU" dirty="0"/>
              <a:t> Мария Сергеевна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разработке программы принимали участие: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фото конференция\DSC052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57413" y="-1617663"/>
            <a:ext cx="13460413" cy="10094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фото конференция\DSCN13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esktop\фото конференция\DSCN12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esktop\фото конференция\image (11)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ветлана\Desktop\фото конференция\image (17).j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ветлана\Desktop\фото конференция\image-0-02-04-6f18eda3a4ef10f8430403de8f2561b2f6f14cae635c7b4e2847a20c2f626cb4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42863"/>
            <a:ext cx="12192000" cy="6943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ветлана\Desktop\фото конференция\image-0-02-04-201df4440520530830d426275ea43b2af7b4dfe9fe5a6bfb5f61dc65ec4b3c4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ветлана\Desktop\фото конференция\image-0-02-04-964bb3523d3e95eb23c0221347625e7dcba044eb8d0779258395276e8dcbb18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ветлана\Desktop\фото конференция\image-0-02-04-def7f360f1c416b4a77c5c4b41fdb51d4727bc5de27b7042ea71a621a990a229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1143000"/>
            <a:ext cx="12192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ветлана\Desktop\фото конференция\IMG_12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11363" y="-268288"/>
            <a:ext cx="13166726" cy="739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 ЦЕЛЬ: Формировать у детей творческие способности через развитие музыкально-ритмических и танцевальных движений. </a:t>
            </a:r>
          </a:p>
          <a:p>
            <a:r>
              <a:rPr lang="ru-RU" dirty="0"/>
              <a:t>                                                       ЗАДАЧИ:  </a:t>
            </a:r>
          </a:p>
          <a:p>
            <a:r>
              <a:rPr lang="ru-RU" dirty="0"/>
              <a:t>1. РАЗВИТИЕ  МУЗЫКАЛЬНОСТИ: развитие  способности  воспринимать  музыку, то  есть  чувствовать  ее  настроение  и  характер, понимать  ее  содержание; развитие  специальных  музыкальных  способностей: музыкального  слуха (мелодического, гармонического, тембрового), чувства  ритма; развитие  музыкального  кругозора  и  познавательного  интереса  к  искусству  звуков; развитие  музыкальной  памяти. </a:t>
            </a:r>
          </a:p>
          <a:p>
            <a:r>
              <a:rPr lang="ru-RU" dirty="0"/>
              <a:t>2. РАЗВИТИЕ  ДВИГАТЕЛЬНЫХ  КАЧЕСТВ  И  УМЕНИЙ: развитие  ловкости, точности, координации  движений;  развитие  гибкости  и  пластичности; воспитание  выносливости, развитие  силы;  формирование  правильной  осанки,  красивой  походки; развитие  умения  ориентироваться  в  пространстве; обогащение  двигательного  опыта  разнообразными  видами  движений. </a:t>
            </a:r>
          </a:p>
          <a:p>
            <a:r>
              <a:rPr lang="ru-RU" dirty="0"/>
              <a:t>3. РАЗВИТИЕ  ТВОРЧЕСКИХ  СПОСОБНОСТЕЙ, ПОТРЕБНОСТИ  САМОВЫРАЖЕНИЯ  В  ДВИЖЕНИИ  ПОД  МУЗЫКУ: развитие  творческого  воображения  и  фантазии;  развитие  способности  к  импровизации: в  движении, в  изобразительной  деятельности, в  слове. </a:t>
            </a:r>
          </a:p>
          <a:p>
            <a:r>
              <a:rPr lang="ru-RU" dirty="0"/>
              <a:t>4. РАЗВИТИЕ  И  ТРЕНИРОВКА  ПСИХИЧЕСКИХ  ПРОЦЕССОВ: развитие  эмоциональной  сферы  и  умения  выражать  эмоции  в  мимике  и  пантомиме; тренировка  подвижности (лабильности)  нервных  процессов; развитие  восприятия, внимания, воли, памяти, мышления. </a:t>
            </a:r>
          </a:p>
          <a:p>
            <a:r>
              <a:rPr lang="ru-RU" dirty="0"/>
              <a:t>5. РАЗВИТИЕ  НРАВСТВЕННО – КОММУНИКАТИВНЫХ  КАЧЕСТВ  ЛИЧНОСТИ:  воспитание  умения  сопереживать  другим  людям;  воспитание  умения  вести  себя  в  группе  во  время  движения, формирование  чувство  такта  и  культурных  привычек  в  процессе  группового  общения  с  детьми  и  взрослыми.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</a:t>
            </a:r>
            <a:r>
              <a:rPr lang="ru-RU"/>
              <a:t>задачи программы: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ветлана\Desktop\фото конференция\IMG_12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11363" y="-268288"/>
            <a:ext cx="13166726" cy="739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Светлана\Desktop\фото конференция\IMG_12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11363" y="-268288"/>
            <a:ext cx="13166726" cy="739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ветлана\Desktop\фото конференция\P22219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1638" y="-1252538"/>
            <a:ext cx="12487276" cy="936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ветлана\Desktop\фото конференция\P32021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1638" y="-1252538"/>
            <a:ext cx="12487276" cy="936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ветлана\Desktop\фото конференция\P50592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71638" y="-1252538"/>
            <a:ext cx="12487276" cy="936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ветлана\Desktop\фото конференция\PC2875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9388" y="-134938"/>
            <a:ext cx="9504363" cy="7129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31 конференция\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15138" y="-2643230"/>
            <a:ext cx="18288000" cy="121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31 конференция\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00" y="-2667000"/>
            <a:ext cx="18288000" cy="121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31 конференция\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72000" y="-2667000"/>
            <a:ext cx="18288000" cy="121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ветлана\Desktop\31 конференция\DSC004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98688" y="-1649413"/>
            <a:ext cx="13542963" cy="1015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ветлана\Desktop\31 конференция\DSC051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57413" y="-1617663"/>
            <a:ext cx="13460413" cy="10094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ветлана\Desktop\31 конференция\DSCN27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</TotalTime>
  <Words>279</Words>
  <Application>Microsoft Office PowerPoint</Application>
  <PresentationFormat>Экран (4:3)</PresentationFormat>
  <Paragraphs>14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Lucida Sans Unicode</vt:lpstr>
      <vt:lpstr>Verdana</vt:lpstr>
      <vt:lpstr>Wingdings 2</vt:lpstr>
      <vt:lpstr>Wingdings 3</vt:lpstr>
      <vt:lpstr>Открытая</vt:lpstr>
      <vt:lpstr>Программа дополнительного образования МБДОУ Казачинского детского сада № 1</vt:lpstr>
      <vt:lpstr>В разработке программы принимали участие:</vt:lpstr>
      <vt:lpstr>Цель и задачи программы: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дополнительного образования в МБДОУ Казачинском детском саду № 1</dc:title>
  <dc:creator>Светлана</dc:creator>
  <cp:lastModifiedBy>katerina@lansite.ru</cp:lastModifiedBy>
  <cp:revision>8</cp:revision>
  <dcterms:created xsi:type="dcterms:W3CDTF">2020-08-28T09:08:50Z</dcterms:created>
  <dcterms:modified xsi:type="dcterms:W3CDTF">2020-09-09T04:17:49Z</dcterms:modified>
</cp:coreProperties>
</file>