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2" r:id="rId3"/>
    <p:sldId id="305" r:id="rId4"/>
    <p:sldId id="259" r:id="rId5"/>
    <p:sldId id="260" r:id="rId6"/>
    <p:sldId id="301" r:id="rId7"/>
    <p:sldId id="304" r:id="rId8"/>
    <p:sldId id="30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38" autoAdjust="0"/>
  </p:normalViewPr>
  <p:slideViewPr>
    <p:cSldViewPr>
      <p:cViewPr>
        <p:scale>
          <a:sx n="66" d="100"/>
          <a:sy n="66" d="100"/>
        </p:scale>
        <p:origin x="-189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9;&#1086;&#1083;&#1085;&#1099;&#1096;&#1082;&#1086;-&#1076;&#1089;.&#1082;&#1072;&#1079;&#1086;&#1073;&#1088;.&#1088;&#1092;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9" y="3284984"/>
            <a:ext cx="7247728" cy="316835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Поддержка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семей,имеющих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детей»                                                                                      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Выполнили </a:t>
            </a: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: воспитатели младшей группы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:                                                                                       Золотухина </a:t>
            </a: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М. А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..                                                                                       </a:t>
            </a:r>
            <a:r>
              <a:rPr lang="ru-RU" altLang="ru-RU" sz="2800" b="1" dirty="0" err="1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Клопова</a:t>
            </a: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Г.В</a:t>
            </a:r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r>
              <a:rPr lang="ru-RU" alt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00042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Традиционные формы  работы с родителями:</a:t>
            </a:r>
          </a:p>
          <a:p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Обучающие родительские 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собрания;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Мастер-классы;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Собрания 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практикумы;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Совместные 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мероприятия;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Информационные </a:t>
            </a:r>
            <a:r>
              <a:rPr lang="ru-RU" altLang="en-US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стенды.</a:t>
            </a:r>
            <a:endParaRPr lang="ru-RU" alt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endParaRPr lang="ru-RU" altLang="en-US" dirty="0" smtClean="0"/>
          </a:p>
          <a:p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4000" b="1" i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Информация для родителей </a:t>
            </a:r>
            <a:endParaRPr lang="ru-RU" sz="4000" b="1" i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1027" name="Picture 3" descr="E:\IMG_20200828_102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1358"/>
            <a:ext cx="2855733" cy="23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G_20200828_102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33954"/>
            <a:ext cx="3727221" cy="18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G_20200828_102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22" y="2118661"/>
            <a:ext cx="2697452" cy="18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G_20200828_10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86" y="4725144"/>
            <a:ext cx="136815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IMG_20200828_102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18661"/>
            <a:ext cx="1586470" cy="21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404664"/>
            <a:ext cx="7814672" cy="6264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О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бразование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 использованием современных информационных технологий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: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Компьютеры;</a:t>
            </a:r>
            <a:endParaRPr lang="ru-RU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 интерактивные доски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;</a:t>
            </a:r>
            <a:endParaRPr lang="ru-RU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планшеты и выход в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интернет.</a:t>
            </a:r>
            <a:endParaRPr lang="ru-RU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8786874" cy="5229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Нетрадиционные 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формы работы  с семьями воспитанников:</a:t>
            </a:r>
          </a:p>
          <a:p>
            <a:pPr lvl="0"/>
            <a:r>
              <a:rPr lang="ru-RU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конкурс семейных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талантов;</a:t>
            </a:r>
            <a:endParaRPr lang="ru-RU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lvl="0"/>
            <a:r>
              <a:rPr lang="ru-RU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интервью с родителями и детьми на определённые темы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;</a:t>
            </a:r>
            <a:endParaRPr lang="ru-RU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lvl="0"/>
            <a:r>
              <a:rPr lang="ru-RU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презентация группы на сайте ДОУ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;</a:t>
            </a:r>
            <a:endParaRPr lang="ru-RU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lvl="0"/>
            <a:r>
              <a:rPr lang="ru-RU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офлайн-консультации.</a:t>
            </a:r>
            <a:endParaRPr lang="ru-RU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  <a:hlinkClick r:id="rId2"/>
              </a:rPr>
              <a:t>http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  <a:hlinkClick r:id="rId2"/>
              </a:rPr>
              <a:t>://</a:t>
            </a:r>
            <a:r>
              <a:rPr lang="ru-RU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  <a:hlinkClick r:id="rId2"/>
              </a:rPr>
              <a:t>солнышко-дс.казобр.рф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  <a:hlinkClick r:id="rId2"/>
              </a:rPr>
              <a:t>/</a:t>
            </a:r>
            <a:endParaRPr lang="ru-RU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79959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Плюсы офлайн-консультаций:</a:t>
            </a:r>
          </a:p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Мобильность;</a:t>
            </a:r>
          </a:p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Доступность ;</a:t>
            </a:r>
          </a:p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 работу включены все специалисты ДОУ;</a:t>
            </a:r>
          </a:p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Анонимность.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01816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Темы офлайн-консультаций на 2020-2021 учебный год:</a:t>
            </a:r>
            <a:endParaRPr lang="ru-RU" sz="3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Адаптация детей к условиям детского сада;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Возрастные особенности детей 2-3 лет;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Воспитание навыков самообслуживания у детей 2-3 лет;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Движение – это здоровье;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Какие игрушки необходимы детям 2-3 лет;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Воспитываем в детях гуманное отношение к животным;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Игры с песком с детьми раннего возраста;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Сенсорное развитие детей раннего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возраста;</a:t>
            </a:r>
            <a:endParaRPr lang="ru-RU" sz="2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just"/>
            <a:r>
              <a:rPr lang="ru-RU" sz="26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Математическое представление детей 2-3 лет</a:t>
            </a:r>
            <a:r>
              <a:rPr lang="ru-RU" sz="2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.</a:t>
            </a:r>
            <a:endParaRPr lang="ru-RU" sz="26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>
              <a:buNone/>
            </a:pPr>
            <a:endParaRPr lang="ru-RU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2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149</TotalTime>
  <Words>175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лица</vt:lpstr>
      <vt:lpstr>  «Поддержка семей,имеющих детей»                                                                                         Выполнили : воспитатели младшей группы:                                                                                       Золотухина М. А..                                                                                       Клопова Г.В.  </vt:lpstr>
      <vt:lpstr>Презентация PowerPoint</vt:lpstr>
      <vt:lpstr>Информация для родителей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Солнышко</cp:lastModifiedBy>
  <cp:revision>101</cp:revision>
  <cp:lastPrinted>2020-08-28T05:34:08Z</cp:lastPrinted>
  <dcterms:created xsi:type="dcterms:W3CDTF">2016-05-11T09:30:00Z</dcterms:created>
  <dcterms:modified xsi:type="dcterms:W3CDTF">2020-08-28T05:45:46Z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