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321" r:id="rId3"/>
    <p:sldId id="280" r:id="rId4"/>
    <p:sldId id="277" r:id="rId5"/>
    <p:sldId id="287" r:id="rId6"/>
    <p:sldId id="295" r:id="rId7"/>
    <p:sldId id="292" r:id="rId8"/>
    <p:sldId id="279" r:id="rId9"/>
    <p:sldId id="275" r:id="rId10"/>
    <p:sldId id="305" r:id="rId11"/>
    <p:sldId id="294" r:id="rId12"/>
    <p:sldId id="312" r:id="rId13"/>
    <p:sldId id="288" r:id="rId14"/>
    <p:sldId id="273" r:id="rId15"/>
    <p:sldId id="282" r:id="rId16"/>
    <p:sldId id="304" r:id="rId17"/>
    <p:sldId id="278" r:id="rId18"/>
    <p:sldId id="310" r:id="rId19"/>
    <p:sldId id="308" r:id="rId20"/>
    <p:sldId id="281" r:id="rId21"/>
    <p:sldId id="320" r:id="rId22"/>
    <p:sldId id="322" r:id="rId23"/>
    <p:sldId id="323" r:id="rId24"/>
    <p:sldId id="291" r:id="rId25"/>
    <p:sldId id="289" r:id="rId2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00FF"/>
    <a:srgbClr val="CCCC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20" y="72"/>
      </p:cViewPr>
      <p:guideLst>
        <p:guide orient="horz"/>
        <p:guide/>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7F1AE-CD57-4C68-B18D-228EF1A1122E}" type="doc">
      <dgm:prSet loTypeId="urn:microsoft.com/office/officeart/2005/8/layout/venn1" loCatId="relationship" qsTypeId="urn:microsoft.com/office/officeart/2005/8/quickstyle/3d1" qsCatId="3D" csTypeId="urn:microsoft.com/office/officeart/2005/8/colors/colorful5" csCatId="colorful" phldr="1"/>
      <dgm:spPr/>
      <dgm:t>
        <a:bodyPr/>
        <a:lstStyle/>
        <a:p>
          <a:endParaRPr lang="ru-RU"/>
        </a:p>
      </dgm:t>
    </dgm:pt>
    <dgm:pt modelId="{3A5F195D-59AA-4E9B-81AE-FA4F19925F67}">
      <dgm:prSet custT="1"/>
      <dgm:spPr/>
      <dgm:t>
        <a:bodyPr/>
        <a:lstStyle/>
        <a:p>
          <a:pPr rtl="0"/>
          <a:r>
            <a:rPr lang="ru-RU" sz="1400" b="1" i="0" dirty="0">
              <a:solidFill>
                <a:schemeClr val="accent5"/>
              </a:solidFill>
            </a:rPr>
            <a:t>4. Является одним из методов развивающего обучения и самообразования;</a:t>
          </a:r>
          <a:endParaRPr lang="ru-RU" sz="1400" i="0" dirty="0">
            <a:solidFill>
              <a:schemeClr val="accent5"/>
            </a:solidFill>
          </a:endParaRPr>
        </a:p>
      </dgm:t>
    </dgm:pt>
    <dgm:pt modelId="{0097F5CD-3F2C-4296-87AE-EE02912D39ED}" type="parTrans" cxnId="{87392030-2267-461C-B6CB-5B289C93F255}">
      <dgm:prSet/>
      <dgm:spPr/>
      <dgm:t>
        <a:bodyPr/>
        <a:lstStyle/>
        <a:p>
          <a:endParaRPr lang="ru-RU"/>
        </a:p>
      </dgm:t>
    </dgm:pt>
    <dgm:pt modelId="{823ECF12-7E2D-4C4B-9313-5E33A56C6409}" type="sibTrans" cxnId="{87392030-2267-461C-B6CB-5B289C93F255}">
      <dgm:prSet/>
      <dgm:spPr/>
      <dgm:t>
        <a:bodyPr/>
        <a:lstStyle/>
        <a:p>
          <a:endParaRPr lang="ru-RU"/>
        </a:p>
      </dgm:t>
    </dgm:pt>
    <dgm:pt modelId="{ED5BF2BF-79A7-4C5B-A8DD-F0B055C996D9}">
      <dgm:prSet custT="1"/>
      <dgm:spPr/>
      <dgm:t>
        <a:bodyPr/>
        <a:lstStyle/>
        <a:p>
          <a:pPr rtl="0"/>
          <a:r>
            <a:rPr lang="ru-RU" sz="1400" b="1" i="1" dirty="0">
              <a:solidFill>
                <a:srgbClr val="0070C0"/>
              </a:solidFill>
            </a:rPr>
            <a:t>5. Способствует выработке исследовательских умений</a:t>
          </a:r>
          <a:r>
            <a:rPr lang="ru-RU" sz="600" b="1" i="1" dirty="0"/>
            <a:t>;</a:t>
          </a:r>
          <a:endParaRPr lang="ru-RU" sz="600" dirty="0"/>
        </a:p>
      </dgm:t>
    </dgm:pt>
    <dgm:pt modelId="{B08A2466-6815-4C32-93EF-1EB9313D211D}" type="parTrans" cxnId="{240F5A49-F8AC-4899-919F-65939816B930}">
      <dgm:prSet/>
      <dgm:spPr/>
      <dgm:t>
        <a:bodyPr/>
        <a:lstStyle/>
        <a:p>
          <a:endParaRPr lang="ru-RU"/>
        </a:p>
      </dgm:t>
    </dgm:pt>
    <dgm:pt modelId="{CF80D8C4-5FBB-4FE2-97BF-B2BA5D7192E7}" type="sibTrans" cxnId="{240F5A49-F8AC-4899-919F-65939816B930}">
      <dgm:prSet/>
      <dgm:spPr/>
      <dgm:t>
        <a:bodyPr/>
        <a:lstStyle/>
        <a:p>
          <a:endParaRPr lang="ru-RU"/>
        </a:p>
      </dgm:t>
    </dgm:pt>
    <dgm:pt modelId="{B88DA594-01AC-4D9C-B5C1-E1F226D7454D}">
      <dgm:prSet custT="1"/>
      <dgm:spPr/>
      <dgm:t>
        <a:bodyPr/>
        <a:lstStyle/>
        <a:p>
          <a:pPr rtl="0"/>
          <a:r>
            <a:rPr lang="ru-RU" sz="1400" b="1" i="1" dirty="0">
              <a:solidFill>
                <a:srgbClr val="7030A0"/>
              </a:solidFill>
            </a:rPr>
            <a:t>6. Способствует развитию креативности и логического мышления</a:t>
          </a:r>
          <a:r>
            <a:rPr lang="ru-RU" sz="600" b="1" i="1" dirty="0">
              <a:solidFill>
                <a:srgbClr val="7030A0"/>
              </a:solidFill>
            </a:rPr>
            <a:t>;</a:t>
          </a:r>
          <a:endParaRPr lang="ru-RU" sz="600" dirty="0">
            <a:solidFill>
              <a:srgbClr val="7030A0"/>
            </a:solidFill>
          </a:endParaRPr>
        </a:p>
      </dgm:t>
    </dgm:pt>
    <dgm:pt modelId="{CF9CEC25-3487-4564-83A2-239F7C9CC88D}" type="parTrans" cxnId="{51EA0FB6-C80C-4E51-82E5-FB242479B1E6}">
      <dgm:prSet/>
      <dgm:spPr/>
      <dgm:t>
        <a:bodyPr/>
        <a:lstStyle/>
        <a:p>
          <a:endParaRPr lang="ru-RU"/>
        </a:p>
      </dgm:t>
    </dgm:pt>
    <dgm:pt modelId="{CD55BA6D-6C3F-4288-B5B8-7FFD849B1440}" type="sibTrans" cxnId="{51EA0FB6-C80C-4E51-82E5-FB242479B1E6}">
      <dgm:prSet/>
      <dgm:spPr/>
      <dgm:t>
        <a:bodyPr/>
        <a:lstStyle/>
        <a:p>
          <a:endParaRPr lang="ru-RU"/>
        </a:p>
      </dgm:t>
    </dgm:pt>
    <dgm:pt modelId="{BF8B83F5-1398-4B0E-BDF7-2A378ED7102C}">
      <dgm:prSet custT="1"/>
      <dgm:spPr/>
      <dgm:t>
        <a:bodyPr/>
        <a:lstStyle/>
        <a:p>
          <a:pPr rtl="0"/>
          <a:r>
            <a:rPr lang="ru-RU" sz="1400" b="1" i="1" dirty="0">
              <a:solidFill>
                <a:schemeClr val="accent2">
                  <a:lumMod val="75000"/>
                </a:schemeClr>
              </a:solidFill>
            </a:rPr>
            <a:t>7. Объединяет знания, полученные на курсах повышения квалификации</a:t>
          </a:r>
          <a:r>
            <a:rPr lang="ru-RU" sz="800" b="1" i="1" dirty="0">
              <a:solidFill>
                <a:schemeClr val="accent2">
                  <a:lumMod val="75000"/>
                </a:schemeClr>
              </a:solidFill>
            </a:rPr>
            <a:t>;</a:t>
          </a:r>
          <a:endParaRPr lang="ru-RU" sz="800" dirty="0">
            <a:solidFill>
              <a:schemeClr val="accent2">
                <a:lumMod val="75000"/>
              </a:schemeClr>
            </a:solidFill>
          </a:endParaRPr>
        </a:p>
      </dgm:t>
    </dgm:pt>
    <dgm:pt modelId="{14601801-16D5-4B77-9FBD-D710A7472B43}" type="parTrans" cxnId="{D38DA786-1010-4DFD-9C5F-3F40A5A342A4}">
      <dgm:prSet/>
      <dgm:spPr/>
      <dgm:t>
        <a:bodyPr/>
        <a:lstStyle/>
        <a:p>
          <a:endParaRPr lang="ru-RU"/>
        </a:p>
      </dgm:t>
    </dgm:pt>
    <dgm:pt modelId="{5368D01C-390A-4BAC-A4C0-CB5D163697B3}" type="sibTrans" cxnId="{D38DA786-1010-4DFD-9C5F-3F40A5A342A4}">
      <dgm:prSet/>
      <dgm:spPr/>
      <dgm:t>
        <a:bodyPr/>
        <a:lstStyle/>
        <a:p>
          <a:endParaRPr lang="ru-RU"/>
        </a:p>
      </dgm:t>
    </dgm:pt>
    <dgm:pt modelId="{67B5C7D0-A4FB-40BB-80D3-2268403D5E71}">
      <dgm:prSet/>
      <dgm:spPr/>
      <dgm:t>
        <a:bodyPr/>
        <a:lstStyle/>
        <a:p>
          <a:pPr rtl="0"/>
          <a:r>
            <a:rPr lang="ru-RU" b="1" i="1" dirty="0">
              <a:solidFill>
                <a:srgbClr val="FF0000"/>
              </a:solidFill>
            </a:rPr>
            <a:t>1. Является одной из форм организации воспитательно-образовательной работы;</a:t>
          </a:r>
          <a:endParaRPr lang="ru-RU" dirty="0">
            <a:solidFill>
              <a:srgbClr val="FF0000"/>
            </a:solidFill>
          </a:endParaRPr>
        </a:p>
      </dgm:t>
    </dgm:pt>
    <dgm:pt modelId="{2768CF88-C433-41D6-B73C-9D97F2A8C894}" type="parTrans" cxnId="{D71F7583-10F2-4CD5-A7E5-418A4B8FD476}">
      <dgm:prSet/>
      <dgm:spPr/>
      <dgm:t>
        <a:bodyPr/>
        <a:lstStyle/>
        <a:p>
          <a:endParaRPr lang="ru-RU"/>
        </a:p>
      </dgm:t>
    </dgm:pt>
    <dgm:pt modelId="{D543FAB5-B2D6-4772-85E3-EEE05A82D0D4}" type="sibTrans" cxnId="{D71F7583-10F2-4CD5-A7E5-418A4B8FD476}">
      <dgm:prSet/>
      <dgm:spPr/>
      <dgm:t>
        <a:bodyPr/>
        <a:lstStyle/>
        <a:p>
          <a:endParaRPr lang="ru-RU"/>
        </a:p>
      </dgm:t>
    </dgm:pt>
    <dgm:pt modelId="{0A0B12DB-1555-469C-A8A4-EBFDD17F6D61}">
      <dgm:prSet custT="1"/>
      <dgm:spPr/>
      <dgm:t>
        <a:bodyPr/>
        <a:lstStyle/>
        <a:p>
          <a:pPr rtl="0"/>
          <a:r>
            <a:rPr lang="ru-RU" sz="1400" b="1" i="1" dirty="0">
              <a:solidFill>
                <a:schemeClr val="accent6">
                  <a:lumMod val="50000"/>
                </a:schemeClr>
              </a:solidFill>
            </a:rPr>
            <a:t>2. Повышает </a:t>
          </a:r>
        </a:p>
        <a:p>
          <a:pPr rtl="0"/>
          <a:r>
            <a:rPr lang="ru-RU" sz="1400" b="1" i="1" dirty="0">
              <a:solidFill>
                <a:schemeClr val="accent6">
                  <a:lumMod val="50000"/>
                </a:schemeClr>
              </a:solidFill>
            </a:rPr>
            <a:t>компетентность </a:t>
          </a:r>
        </a:p>
        <a:p>
          <a:pPr rtl="0"/>
          <a:r>
            <a:rPr lang="ru-RU" sz="1400" b="1" i="1" dirty="0">
              <a:solidFill>
                <a:schemeClr val="accent6">
                  <a:lumMod val="50000"/>
                </a:schemeClr>
              </a:solidFill>
            </a:rPr>
            <a:t>педагога;</a:t>
          </a:r>
          <a:endParaRPr lang="ru-RU" sz="1400" dirty="0">
            <a:solidFill>
              <a:schemeClr val="accent6">
                <a:lumMod val="50000"/>
              </a:schemeClr>
            </a:solidFill>
          </a:endParaRPr>
        </a:p>
      </dgm:t>
    </dgm:pt>
    <dgm:pt modelId="{2C200C81-59E7-492C-95C6-904945DB4EE4}" type="parTrans" cxnId="{326291DD-B84F-4FC9-8851-A9F780305577}">
      <dgm:prSet/>
      <dgm:spPr/>
      <dgm:t>
        <a:bodyPr/>
        <a:lstStyle/>
        <a:p>
          <a:endParaRPr lang="ru-RU"/>
        </a:p>
      </dgm:t>
    </dgm:pt>
    <dgm:pt modelId="{A4340EC8-8240-45BA-91FF-715EA5E2653C}" type="sibTrans" cxnId="{326291DD-B84F-4FC9-8851-A9F780305577}">
      <dgm:prSet/>
      <dgm:spPr/>
      <dgm:t>
        <a:bodyPr/>
        <a:lstStyle/>
        <a:p>
          <a:endParaRPr lang="ru-RU"/>
        </a:p>
      </dgm:t>
    </dgm:pt>
    <dgm:pt modelId="{EB3FBDB3-B02D-46A8-9759-BF3394B4B2A5}">
      <dgm:prSet custT="1"/>
      <dgm:spPr/>
      <dgm:t>
        <a:bodyPr/>
        <a:lstStyle/>
        <a:p>
          <a:pPr rtl="0"/>
          <a:r>
            <a:rPr lang="ru-RU" sz="1400" b="1" i="1" dirty="0">
              <a:solidFill>
                <a:srgbClr val="00B050"/>
              </a:solidFill>
            </a:rPr>
            <a:t>3. Повышает качество образовательного процесса;</a:t>
          </a:r>
          <a:endParaRPr lang="ru-RU" sz="1400" dirty="0">
            <a:solidFill>
              <a:srgbClr val="00B050"/>
            </a:solidFill>
          </a:endParaRPr>
        </a:p>
      </dgm:t>
    </dgm:pt>
    <dgm:pt modelId="{5BFE03A0-22C0-4F2F-80E3-0D7227D8339D}" type="parTrans" cxnId="{A5ABFA2A-D016-4DAB-9212-89801B415B8E}">
      <dgm:prSet/>
      <dgm:spPr/>
      <dgm:t>
        <a:bodyPr/>
        <a:lstStyle/>
        <a:p>
          <a:endParaRPr lang="ru-RU"/>
        </a:p>
      </dgm:t>
    </dgm:pt>
    <dgm:pt modelId="{FFBA4F9B-3EBF-4FA4-8E1D-C118C258DDB0}" type="sibTrans" cxnId="{A5ABFA2A-D016-4DAB-9212-89801B415B8E}">
      <dgm:prSet/>
      <dgm:spPr/>
      <dgm:t>
        <a:bodyPr/>
        <a:lstStyle/>
        <a:p>
          <a:endParaRPr lang="ru-RU"/>
        </a:p>
      </dgm:t>
    </dgm:pt>
    <dgm:pt modelId="{F4D23E4B-B61A-47A5-8CD7-EA4C2F8E8447}">
      <dgm:prSet/>
      <dgm:spPr/>
      <dgm:t>
        <a:bodyPr/>
        <a:lstStyle/>
        <a:p>
          <a:endParaRPr lang="ru-RU"/>
        </a:p>
      </dgm:t>
    </dgm:pt>
    <dgm:pt modelId="{5A971EE9-C063-4B98-8606-A56177DD387B}" type="parTrans" cxnId="{0401DE67-97E5-4574-85E3-3A2A2CF70F27}">
      <dgm:prSet/>
      <dgm:spPr/>
      <dgm:t>
        <a:bodyPr/>
        <a:lstStyle/>
        <a:p>
          <a:endParaRPr lang="ru-RU"/>
        </a:p>
      </dgm:t>
    </dgm:pt>
    <dgm:pt modelId="{3BB5FE3B-C8FF-4626-997B-5137F4FAC452}" type="sibTrans" cxnId="{0401DE67-97E5-4574-85E3-3A2A2CF70F27}">
      <dgm:prSet/>
      <dgm:spPr/>
      <dgm:t>
        <a:bodyPr/>
        <a:lstStyle/>
        <a:p>
          <a:endParaRPr lang="ru-RU"/>
        </a:p>
      </dgm:t>
    </dgm:pt>
    <dgm:pt modelId="{33261907-98FD-48E8-8C0E-B776DEB65303}" type="pres">
      <dgm:prSet presAssocID="{99E7F1AE-CD57-4C68-B18D-228EF1A1122E}" presName="compositeShape" presStyleCnt="0">
        <dgm:presLayoutVars>
          <dgm:chMax val="7"/>
          <dgm:dir/>
          <dgm:resizeHandles val="exact"/>
        </dgm:presLayoutVars>
      </dgm:prSet>
      <dgm:spPr/>
    </dgm:pt>
    <dgm:pt modelId="{9D7A8C91-0508-4471-A8CE-C354A25DCB17}" type="pres">
      <dgm:prSet presAssocID="{3A5F195D-59AA-4E9B-81AE-FA4F19925F67}" presName="circ1" presStyleLbl="vennNode1" presStyleIdx="0" presStyleCnt="7"/>
      <dgm:spPr/>
    </dgm:pt>
    <dgm:pt modelId="{C8EE8491-DCFE-46EB-BCDE-F9EDFA86ED63}" type="pres">
      <dgm:prSet presAssocID="{3A5F195D-59AA-4E9B-81AE-FA4F19925F67}" presName="circ1Tx" presStyleLbl="revTx" presStyleIdx="0" presStyleCnt="0" custScaleX="355719" custScaleY="136325" custLinFactNeighborX="-5758" custLinFactNeighborY="-11487">
        <dgm:presLayoutVars>
          <dgm:chMax val="0"/>
          <dgm:chPref val="0"/>
          <dgm:bulletEnabled val="1"/>
        </dgm:presLayoutVars>
      </dgm:prSet>
      <dgm:spPr/>
    </dgm:pt>
    <dgm:pt modelId="{784F1889-9A99-4050-93B1-7082149F9D19}" type="pres">
      <dgm:prSet presAssocID="{ED5BF2BF-79A7-4C5B-A8DD-F0B055C996D9}" presName="circ2" presStyleLbl="vennNode1" presStyleIdx="1" presStyleCnt="7"/>
      <dgm:spPr/>
    </dgm:pt>
    <dgm:pt modelId="{839C485B-AF32-48FA-A7ED-04275BF53F56}" type="pres">
      <dgm:prSet presAssocID="{ED5BF2BF-79A7-4C5B-A8DD-F0B055C996D9}" presName="circ2Tx" presStyleLbl="revTx" presStyleIdx="0" presStyleCnt="0" custScaleX="205116" custLinFactNeighborX="24033" custLinFactNeighborY="-38525">
        <dgm:presLayoutVars>
          <dgm:chMax val="0"/>
          <dgm:chPref val="0"/>
          <dgm:bulletEnabled val="1"/>
        </dgm:presLayoutVars>
      </dgm:prSet>
      <dgm:spPr/>
    </dgm:pt>
    <dgm:pt modelId="{0DABFEA1-A3B9-4D81-903D-A0FF7D54F36C}" type="pres">
      <dgm:prSet presAssocID="{B88DA594-01AC-4D9C-B5C1-E1F226D7454D}" presName="circ3" presStyleLbl="vennNode1" presStyleIdx="2" presStyleCnt="7"/>
      <dgm:spPr/>
    </dgm:pt>
    <dgm:pt modelId="{C87F0DF5-B5EF-41BE-8F97-8D503DE67786}" type="pres">
      <dgm:prSet presAssocID="{B88DA594-01AC-4D9C-B5C1-E1F226D7454D}" presName="circ3Tx" presStyleLbl="revTx" presStyleIdx="0" presStyleCnt="0" custScaleX="222750" custLinFactNeighborX="28422" custLinFactNeighborY="-67693">
        <dgm:presLayoutVars>
          <dgm:chMax val="0"/>
          <dgm:chPref val="0"/>
          <dgm:bulletEnabled val="1"/>
        </dgm:presLayoutVars>
      </dgm:prSet>
      <dgm:spPr/>
    </dgm:pt>
    <dgm:pt modelId="{708BF932-1971-41C0-9112-EBB544E6B031}" type="pres">
      <dgm:prSet presAssocID="{BF8B83F5-1398-4B0E-BDF7-2A378ED7102C}" presName="circ4" presStyleLbl="vennNode1" presStyleIdx="3" presStyleCnt="7"/>
      <dgm:spPr/>
    </dgm:pt>
    <dgm:pt modelId="{A8EAC65C-CC79-441D-8AE7-0A4A4C1019E9}" type="pres">
      <dgm:prSet presAssocID="{BF8B83F5-1398-4B0E-BDF7-2A378ED7102C}" presName="circ4Tx" presStyleLbl="revTx" presStyleIdx="0" presStyleCnt="0" custScaleX="160446" custScaleY="42602" custLinFactNeighborX="45170" custLinFactNeighborY="-48306">
        <dgm:presLayoutVars>
          <dgm:chMax val="0"/>
          <dgm:chPref val="0"/>
          <dgm:bulletEnabled val="1"/>
        </dgm:presLayoutVars>
      </dgm:prSet>
      <dgm:spPr/>
    </dgm:pt>
    <dgm:pt modelId="{04310EC8-A336-46AE-A0D5-25B1A8A87691}" type="pres">
      <dgm:prSet presAssocID="{67B5C7D0-A4FB-40BB-80D3-2268403D5E71}" presName="circ5" presStyleLbl="vennNode1" presStyleIdx="4" presStyleCnt="7"/>
      <dgm:spPr/>
    </dgm:pt>
    <dgm:pt modelId="{4E53BC45-8BC7-4B42-8B6A-D8D0E18C51D3}" type="pres">
      <dgm:prSet presAssocID="{67B5C7D0-A4FB-40BB-80D3-2268403D5E71}" presName="circ5Tx" presStyleLbl="revTx" presStyleIdx="0" presStyleCnt="0" custScaleX="164165" custLinFactNeighborX="-56540" custLinFactNeighborY="-67439">
        <dgm:presLayoutVars>
          <dgm:chMax val="0"/>
          <dgm:chPref val="0"/>
          <dgm:bulletEnabled val="1"/>
        </dgm:presLayoutVars>
      </dgm:prSet>
      <dgm:spPr/>
    </dgm:pt>
    <dgm:pt modelId="{01AC0978-A13E-46E4-A597-986F07974489}" type="pres">
      <dgm:prSet presAssocID="{0A0B12DB-1555-469C-A8A4-EBFDD17F6D61}" presName="circ6" presStyleLbl="vennNode1" presStyleIdx="5" presStyleCnt="7"/>
      <dgm:spPr/>
    </dgm:pt>
    <dgm:pt modelId="{30434B57-18B4-4C7D-925F-944BDA8142E7}" type="pres">
      <dgm:prSet presAssocID="{0A0B12DB-1555-469C-A8A4-EBFDD17F6D61}" presName="circ6Tx" presStyleLbl="revTx" presStyleIdx="0" presStyleCnt="0" custScaleX="210661" custLinFactNeighborX="-17831" custLinFactNeighborY="-41436">
        <dgm:presLayoutVars>
          <dgm:chMax val="0"/>
          <dgm:chPref val="0"/>
          <dgm:bulletEnabled val="1"/>
        </dgm:presLayoutVars>
      </dgm:prSet>
      <dgm:spPr/>
    </dgm:pt>
    <dgm:pt modelId="{629CC4CD-1825-4F37-830F-7288F35AB4B2}" type="pres">
      <dgm:prSet presAssocID="{EB3FBDB3-B02D-46A8-9759-BF3394B4B2A5}" presName="circ7" presStyleLbl="vennNode1" presStyleIdx="6" presStyleCnt="7"/>
      <dgm:spPr/>
    </dgm:pt>
    <dgm:pt modelId="{CB03CF4C-8451-4563-9315-92FE8B9C0A32}" type="pres">
      <dgm:prSet presAssocID="{EB3FBDB3-B02D-46A8-9759-BF3394B4B2A5}" presName="circ7Tx" presStyleLbl="revTx" presStyleIdx="0" presStyleCnt="0" custScaleX="171397" custLinFactNeighborX="-42005" custLinFactNeighborY="-8683">
        <dgm:presLayoutVars>
          <dgm:chMax val="0"/>
          <dgm:chPref val="0"/>
          <dgm:bulletEnabled val="1"/>
        </dgm:presLayoutVars>
      </dgm:prSet>
      <dgm:spPr/>
    </dgm:pt>
  </dgm:ptLst>
  <dgm:cxnLst>
    <dgm:cxn modelId="{3DF63E24-7120-4E5F-8847-ECBBF9E1EFBD}" type="presOf" srcId="{99E7F1AE-CD57-4C68-B18D-228EF1A1122E}" destId="{33261907-98FD-48E8-8C0E-B776DEB65303}" srcOrd="0" destOrd="0" presId="urn:microsoft.com/office/officeart/2005/8/layout/venn1"/>
    <dgm:cxn modelId="{A5ABFA2A-D016-4DAB-9212-89801B415B8E}" srcId="{99E7F1AE-CD57-4C68-B18D-228EF1A1122E}" destId="{EB3FBDB3-B02D-46A8-9759-BF3394B4B2A5}" srcOrd="6" destOrd="0" parTransId="{5BFE03A0-22C0-4F2F-80E3-0D7227D8339D}" sibTransId="{FFBA4F9B-3EBF-4FA4-8E1D-C118C258DDB0}"/>
    <dgm:cxn modelId="{87392030-2267-461C-B6CB-5B289C93F255}" srcId="{99E7F1AE-CD57-4C68-B18D-228EF1A1122E}" destId="{3A5F195D-59AA-4E9B-81AE-FA4F19925F67}" srcOrd="0" destOrd="0" parTransId="{0097F5CD-3F2C-4296-87AE-EE02912D39ED}" sibTransId="{823ECF12-7E2D-4C4B-9313-5E33A56C6409}"/>
    <dgm:cxn modelId="{AFF69642-5E7B-4315-8BE5-BD7695B797EE}" type="presOf" srcId="{B88DA594-01AC-4D9C-B5C1-E1F226D7454D}" destId="{C87F0DF5-B5EF-41BE-8F97-8D503DE67786}" srcOrd="0" destOrd="0" presId="urn:microsoft.com/office/officeart/2005/8/layout/venn1"/>
    <dgm:cxn modelId="{0401DE67-97E5-4574-85E3-3A2A2CF70F27}" srcId="{99E7F1AE-CD57-4C68-B18D-228EF1A1122E}" destId="{F4D23E4B-B61A-47A5-8CD7-EA4C2F8E8447}" srcOrd="7" destOrd="0" parTransId="{5A971EE9-C063-4B98-8606-A56177DD387B}" sibTransId="{3BB5FE3B-C8FF-4626-997B-5137F4FAC452}"/>
    <dgm:cxn modelId="{240F5A49-F8AC-4899-919F-65939816B930}" srcId="{99E7F1AE-CD57-4C68-B18D-228EF1A1122E}" destId="{ED5BF2BF-79A7-4C5B-A8DD-F0B055C996D9}" srcOrd="1" destOrd="0" parTransId="{B08A2466-6815-4C32-93EF-1EB9313D211D}" sibTransId="{CF80D8C4-5FBB-4FE2-97BF-B2BA5D7192E7}"/>
    <dgm:cxn modelId="{9D527174-BA06-458E-9C7B-F1C329BD436B}" type="presOf" srcId="{EB3FBDB3-B02D-46A8-9759-BF3394B4B2A5}" destId="{CB03CF4C-8451-4563-9315-92FE8B9C0A32}" srcOrd="0" destOrd="0" presId="urn:microsoft.com/office/officeart/2005/8/layout/venn1"/>
    <dgm:cxn modelId="{71890F76-3182-40D8-99F1-C6750FAEB936}" type="presOf" srcId="{ED5BF2BF-79A7-4C5B-A8DD-F0B055C996D9}" destId="{839C485B-AF32-48FA-A7ED-04275BF53F56}" srcOrd="0" destOrd="0" presId="urn:microsoft.com/office/officeart/2005/8/layout/venn1"/>
    <dgm:cxn modelId="{D71F7583-10F2-4CD5-A7E5-418A4B8FD476}" srcId="{99E7F1AE-CD57-4C68-B18D-228EF1A1122E}" destId="{67B5C7D0-A4FB-40BB-80D3-2268403D5E71}" srcOrd="4" destOrd="0" parTransId="{2768CF88-C433-41D6-B73C-9D97F2A8C894}" sibTransId="{D543FAB5-B2D6-4772-85E3-EEE05A82D0D4}"/>
    <dgm:cxn modelId="{D38DA786-1010-4DFD-9C5F-3F40A5A342A4}" srcId="{99E7F1AE-CD57-4C68-B18D-228EF1A1122E}" destId="{BF8B83F5-1398-4B0E-BDF7-2A378ED7102C}" srcOrd="3" destOrd="0" parTransId="{14601801-16D5-4B77-9FBD-D710A7472B43}" sibTransId="{5368D01C-390A-4BAC-A4C0-CB5D163697B3}"/>
    <dgm:cxn modelId="{4B13069A-2208-4536-93E6-663EA0DEE2BC}" type="presOf" srcId="{3A5F195D-59AA-4E9B-81AE-FA4F19925F67}" destId="{C8EE8491-DCFE-46EB-BCDE-F9EDFA86ED63}" srcOrd="0" destOrd="0" presId="urn:microsoft.com/office/officeart/2005/8/layout/venn1"/>
    <dgm:cxn modelId="{957CEA9B-FF16-4DD3-8695-22338DDC8AAB}" type="presOf" srcId="{67B5C7D0-A4FB-40BB-80D3-2268403D5E71}" destId="{4E53BC45-8BC7-4B42-8B6A-D8D0E18C51D3}" srcOrd="0" destOrd="0" presId="urn:microsoft.com/office/officeart/2005/8/layout/venn1"/>
    <dgm:cxn modelId="{51EA0FB6-C80C-4E51-82E5-FB242479B1E6}" srcId="{99E7F1AE-CD57-4C68-B18D-228EF1A1122E}" destId="{B88DA594-01AC-4D9C-B5C1-E1F226D7454D}" srcOrd="2" destOrd="0" parTransId="{CF9CEC25-3487-4564-83A2-239F7C9CC88D}" sibTransId="{CD55BA6D-6C3F-4288-B5B8-7FFD849B1440}"/>
    <dgm:cxn modelId="{326291DD-B84F-4FC9-8851-A9F780305577}" srcId="{99E7F1AE-CD57-4C68-B18D-228EF1A1122E}" destId="{0A0B12DB-1555-469C-A8A4-EBFDD17F6D61}" srcOrd="5" destOrd="0" parTransId="{2C200C81-59E7-492C-95C6-904945DB4EE4}" sibTransId="{A4340EC8-8240-45BA-91FF-715EA5E2653C}"/>
    <dgm:cxn modelId="{862B3BE5-4C6E-4886-9CED-A51B107A167C}" type="presOf" srcId="{BF8B83F5-1398-4B0E-BDF7-2A378ED7102C}" destId="{A8EAC65C-CC79-441D-8AE7-0A4A4C1019E9}" srcOrd="0" destOrd="0" presId="urn:microsoft.com/office/officeart/2005/8/layout/venn1"/>
    <dgm:cxn modelId="{F09D24F4-E236-42A5-B30E-55456E1EB124}" type="presOf" srcId="{0A0B12DB-1555-469C-A8A4-EBFDD17F6D61}" destId="{30434B57-18B4-4C7D-925F-944BDA8142E7}" srcOrd="0" destOrd="0" presId="urn:microsoft.com/office/officeart/2005/8/layout/venn1"/>
    <dgm:cxn modelId="{4BE1551F-7E73-4707-972A-8E704B9629EB}" type="presParOf" srcId="{33261907-98FD-48E8-8C0E-B776DEB65303}" destId="{9D7A8C91-0508-4471-A8CE-C354A25DCB17}" srcOrd="0" destOrd="0" presId="urn:microsoft.com/office/officeart/2005/8/layout/venn1"/>
    <dgm:cxn modelId="{EDFAE37D-CD27-4D29-AF8C-4BF31D2E34ED}" type="presParOf" srcId="{33261907-98FD-48E8-8C0E-B776DEB65303}" destId="{C8EE8491-DCFE-46EB-BCDE-F9EDFA86ED63}" srcOrd="1" destOrd="0" presId="urn:microsoft.com/office/officeart/2005/8/layout/venn1"/>
    <dgm:cxn modelId="{95C33320-B045-4C83-A9E4-B47F709FCD69}" type="presParOf" srcId="{33261907-98FD-48E8-8C0E-B776DEB65303}" destId="{784F1889-9A99-4050-93B1-7082149F9D19}" srcOrd="2" destOrd="0" presId="urn:microsoft.com/office/officeart/2005/8/layout/venn1"/>
    <dgm:cxn modelId="{32BE1196-4866-453C-A855-7D847A7A57D6}" type="presParOf" srcId="{33261907-98FD-48E8-8C0E-B776DEB65303}" destId="{839C485B-AF32-48FA-A7ED-04275BF53F56}" srcOrd="3" destOrd="0" presId="urn:microsoft.com/office/officeart/2005/8/layout/venn1"/>
    <dgm:cxn modelId="{EBA2601E-2ADB-46CA-B6B4-FE3DE1AB77ED}" type="presParOf" srcId="{33261907-98FD-48E8-8C0E-B776DEB65303}" destId="{0DABFEA1-A3B9-4D81-903D-A0FF7D54F36C}" srcOrd="4" destOrd="0" presId="urn:microsoft.com/office/officeart/2005/8/layout/venn1"/>
    <dgm:cxn modelId="{E5F52EC2-669F-4372-B381-7EAE97B3E5DC}" type="presParOf" srcId="{33261907-98FD-48E8-8C0E-B776DEB65303}" destId="{C87F0DF5-B5EF-41BE-8F97-8D503DE67786}" srcOrd="5" destOrd="0" presId="urn:microsoft.com/office/officeart/2005/8/layout/venn1"/>
    <dgm:cxn modelId="{7492F33F-B409-4C08-B5C4-838D84F68030}" type="presParOf" srcId="{33261907-98FD-48E8-8C0E-B776DEB65303}" destId="{708BF932-1971-41C0-9112-EBB544E6B031}" srcOrd="6" destOrd="0" presId="urn:microsoft.com/office/officeart/2005/8/layout/venn1"/>
    <dgm:cxn modelId="{5025C904-8A7A-4678-8A67-9AE36D225903}" type="presParOf" srcId="{33261907-98FD-48E8-8C0E-B776DEB65303}" destId="{A8EAC65C-CC79-441D-8AE7-0A4A4C1019E9}" srcOrd="7" destOrd="0" presId="urn:microsoft.com/office/officeart/2005/8/layout/venn1"/>
    <dgm:cxn modelId="{4D7B8751-902F-4C4C-90B4-9D22AB9C09E2}" type="presParOf" srcId="{33261907-98FD-48E8-8C0E-B776DEB65303}" destId="{04310EC8-A336-46AE-A0D5-25B1A8A87691}" srcOrd="8" destOrd="0" presId="urn:microsoft.com/office/officeart/2005/8/layout/venn1"/>
    <dgm:cxn modelId="{7FD85F66-FBE5-4445-A435-D436C801F79B}" type="presParOf" srcId="{33261907-98FD-48E8-8C0E-B776DEB65303}" destId="{4E53BC45-8BC7-4B42-8B6A-D8D0E18C51D3}" srcOrd="9" destOrd="0" presId="urn:microsoft.com/office/officeart/2005/8/layout/venn1"/>
    <dgm:cxn modelId="{85A9D9C6-9D7F-4750-B144-FBE5AB12DADE}" type="presParOf" srcId="{33261907-98FD-48E8-8C0E-B776DEB65303}" destId="{01AC0978-A13E-46E4-A597-986F07974489}" srcOrd="10" destOrd="0" presId="urn:microsoft.com/office/officeart/2005/8/layout/venn1"/>
    <dgm:cxn modelId="{DEDCC6CB-6309-4DE3-AD89-7C6B27B8778E}" type="presParOf" srcId="{33261907-98FD-48E8-8C0E-B776DEB65303}" destId="{30434B57-18B4-4C7D-925F-944BDA8142E7}" srcOrd="11" destOrd="0" presId="urn:microsoft.com/office/officeart/2005/8/layout/venn1"/>
    <dgm:cxn modelId="{E07CB858-B681-4260-9338-9A5DFF873AFB}" type="presParOf" srcId="{33261907-98FD-48E8-8C0E-B776DEB65303}" destId="{629CC4CD-1825-4F37-830F-7288F35AB4B2}" srcOrd="12" destOrd="0" presId="urn:microsoft.com/office/officeart/2005/8/layout/venn1"/>
    <dgm:cxn modelId="{486CE29B-185E-44FF-AFBC-D2FEC678D000}" type="presParOf" srcId="{33261907-98FD-48E8-8C0E-B776DEB65303}" destId="{CB03CF4C-8451-4563-9315-92FE8B9C0A32}" srcOrd="1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B97BCB-0568-47CB-B4A4-3F9E962DFD80}"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06EC2806-92C1-4C60-9263-CEF09D984E9E}">
      <dgm:prSet/>
      <dgm:spPr/>
      <dgm:t>
        <a:bodyPr/>
        <a:lstStyle/>
        <a:p>
          <a:pPr rtl="0"/>
          <a:r>
            <a:rPr lang="ru-RU" b="1" dirty="0">
              <a:solidFill>
                <a:srgbClr val="FF0000"/>
              </a:solidFill>
              <a:latin typeface="Franklin Gothic Medium" pitchFamily="34" charset="0"/>
            </a:rPr>
            <a:t>Целесообразность использования        проектной деятельности в ДОУ</a:t>
          </a:r>
        </a:p>
      </dgm:t>
    </dgm:pt>
    <dgm:pt modelId="{81E7686A-65E4-4358-B237-F7B27EAB048A}" type="parTrans" cxnId="{347512D5-0D67-403E-806D-753CA8E5ADC9}">
      <dgm:prSet/>
      <dgm:spPr/>
      <dgm:t>
        <a:bodyPr/>
        <a:lstStyle/>
        <a:p>
          <a:endParaRPr lang="ru-RU"/>
        </a:p>
      </dgm:t>
    </dgm:pt>
    <dgm:pt modelId="{E4ADD271-7350-4FDD-B607-12DE817640DE}" type="sibTrans" cxnId="{347512D5-0D67-403E-806D-753CA8E5ADC9}">
      <dgm:prSet/>
      <dgm:spPr/>
      <dgm:t>
        <a:bodyPr/>
        <a:lstStyle/>
        <a:p>
          <a:endParaRPr lang="ru-RU"/>
        </a:p>
      </dgm:t>
    </dgm:pt>
    <dgm:pt modelId="{585935CC-B10C-43F4-88CC-706CA96561EC}" type="pres">
      <dgm:prSet presAssocID="{59B97BCB-0568-47CB-B4A4-3F9E962DFD80}" presName="Name0" presStyleCnt="0">
        <dgm:presLayoutVars>
          <dgm:chMax val="7"/>
          <dgm:dir/>
          <dgm:animLvl val="lvl"/>
          <dgm:resizeHandles val="exact"/>
        </dgm:presLayoutVars>
      </dgm:prSet>
      <dgm:spPr/>
    </dgm:pt>
    <dgm:pt modelId="{1F73CE23-1CDE-4895-B308-45D87BD4A3BE}" type="pres">
      <dgm:prSet presAssocID="{06EC2806-92C1-4C60-9263-CEF09D984E9E}" presName="circle1" presStyleLbl="node1" presStyleIdx="0" presStyleCnt="1"/>
      <dgm:spPr/>
    </dgm:pt>
    <dgm:pt modelId="{4B469576-48D8-48FA-8C26-1CFAF4AE8B3A}" type="pres">
      <dgm:prSet presAssocID="{06EC2806-92C1-4C60-9263-CEF09D984E9E}" presName="space" presStyleCnt="0"/>
      <dgm:spPr/>
    </dgm:pt>
    <dgm:pt modelId="{404DC459-7801-4CD8-A556-6B009FEB01CC}" type="pres">
      <dgm:prSet presAssocID="{06EC2806-92C1-4C60-9263-CEF09D984E9E}" presName="rect1" presStyleLbl="alignAcc1" presStyleIdx="0" presStyleCnt="1"/>
      <dgm:spPr/>
    </dgm:pt>
    <dgm:pt modelId="{C7D74566-F82C-44B0-82D9-F95E9AEB19B1}" type="pres">
      <dgm:prSet presAssocID="{06EC2806-92C1-4C60-9263-CEF09D984E9E}" presName="rect1ParTxNoCh" presStyleLbl="alignAcc1" presStyleIdx="0" presStyleCnt="1">
        <dgm:presLayoutVars>
          <dgm:chMax val="1"/>
          <dgm:bulletEnabled val="1"/>
        </dgm:presLayoutVars>
      </dgm:prSet>
      <dgm:spPr/>
    </dgm:pt>
  </dgm:ptLst>
  <dgm:cxnLst>
    <dgm:cxn modelId="{13A29611-834F-40BB-A641-0411B091D3EB}" type="presOf" srcId="{06EC2806-92C1-4C60-9263-CEF09D984E9E}" destId="{C7D74566-F82C-44B0-82D9-F95E9AEB19B1}" srcOrd="1" destOrd="0" presId="urn:microsoft.com/office/officeart/2005/8/layout/target3"/>
    <dgm:cxn modelId="{347512D5-0D67-403E-806D-753CA8E5ADC9}" srcId="{59B97BCB-0568-47CB-B4A4-3F9E962DFD80}" destId="{06EC2806-92C1-4C60-9263-CEF09D984E9E}" srcOrd="0" destOrd="0" parTransId="{81E7686A-65E4-4358-B237-F7B27EAB048A}" sibTransId="{E4ADD271-7350-4FDD-B607-12DE817640DE}"/>
    <dgm:cxn modelId="{CCB96BD9-B0A7-461C-A777-460D501BFB06}" type="presOf" srcId="{59B97BCB-0568-47CB-B4A4-3F9E962DFD80}" destId="{585935CC-B10C-43F4-88CC-706CA96561EC}" srcOrd="0" destOrd="0" presId="urn:microsoft.com/office/officeart/2005/8/layout/target3"/>
    <dgm:cxn modelId="{770EBDDA-58C7-4A68-B878-2E9C502CFC79}" type="presOf" srcId="{06EC2806-92C1-4C60-9263-CEF09D984E9E}" destId="{404DC459-7801-4CD8-A556-6B009FEB01CC}" srcOrd="0" destOrd="0" presId="urn:microsoft.com/office/officeart/2005/8/layout/target3"/>
    <dgm:cxn modelId="{9680CA34-96A5-4D27-80DF-0121AC67AF62}" type="presParOf" srcId="{585935CC-B10C-43F4-88CC-706CA96561EC}" destId="{1F73CE23-1CDE-4895-B308-45D87BD4A3BE}" srcOrd="0" destOrd="0" presId="urn:microsoft.com/office/officeart/2005/8/layout/target3"/>
    <dgm:cxn modelId="{D37B868E-A4AC-4F72-B363-9A6A4FD04B01}" type="presParOf" srcId="{585935CC-B10C-43F4-88CC-706CA96561EC}" destId="{4B469576-48D8-48FA-8C26-1CFAF4AE8B3A}" srcOrd="1" destOrd="0" presId="urn:microsoft.com/office/officeart/2005/8/layout/target3"/>
    <dgm:cxn modelId="{1FF3E1E3-1908-49A6-AD35-F208C771DAD6}" type="presParOf" srcId="{585935CC-B10C-43F4-88CC-706CA96561EC}" destId="{404DC459-7801-4CD8-A556-6B009FEB01CC}" srcOrd="2" destOrd="0" presId="urn:microsoft.com/office/officeart/2005/8/layout/target3"/>
    <dgm:cxn modelId="{4F91BAC5-D20A-4066-8591-02DE3281C607}" type="presParOf" srcId="{585935CC-B10C-43F4-88CC-706CA96561EC}" destId="{C7D74566-F82C-44B0-82D9-F95E9AEB19B1}" srcOrd="3" destOrd="0" presId="urn:microsoft.com/office/officeart/2005/8/layout/targe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23C8FA-D096-4A63-B212-56C2D7116733}" type="doc">
      <dgm:prSet loTypeId="urn:microsoft.com/office/officeart/2005/8/layout/chevron2" loCatId="process" qsTypeId="urn:microsoft.com/office/officeart/2005/8/quickstyle/3d3" qsCatId="3D" csTypeId="urn:microsoft.com/office/officeart/2005/8/colors/colorful5" csCatId="colorful" phldr="1"/>
      <dgm:spPr/>
      <dgm:t>
        <a:bodyPr/>
        <a:lstStyle/>
        <a:p>
          <a:endParaRPr lang="ru-RU"/>
        </a:p>
      </dgm:t>
    </dgm:pt>
    <dgm:pt modelId="{D5E0AC0F-1692-4483-940F-470639D07241}">
      <dgm:prSet phldrT="[Текст]"/>
      <dgm:spPr/>
      <dgm:t>
        <a:bodyPr/>
        <a:lstStyle/>
        <a:p>
          <a:endParaRPr lang="ru-RU" dirty="0"/>
        </a:p>
      </dgm:t>
    </dgm:pt>
    <dgm:pt modelId="{8769FF27-2328-43B4-8FD0-D4B3D289462B}" type="parTrans" cxnId="{80713287-8414-4908-B77D-36902843788E}">
      <dgm:prSet/>
      <dgm:spPr/>
      <dgm:t>
        <a:bodyPr/>
        <a:lstStyle/>
        <a:p>
          <a:endParaRPr lang="ru-RU"/>
        </a:p>
      </dgm:t>
    </dgm:pt>
    <dgm:pt modelId="{C0E1D271-77BB-482A-B356-015D06263E85}" type="sibTrans" cxnId="{80713287-8414-4908-B77D-36902843788E}">
      <dgm:prSet/>
      <dgm:spPr/>
      <dgm:t>
        <a:bodyPr/>
        <a:lstStyle/>
        <a:p>
          <a:endParaRPr lang="ru-RU"/>
        </a:p>
      </dgm:t>
    </dgm:pt>
    <dgm:pt modelId="{AABBAAFF-18FC-46AD-AF70-20716D576D94}">
      <dgm:prSet phldrT="[Текст]"/>
      <dgm:spPr/>
      <dgm:t>
        <a:bodyPr/>
        <a:lstStyle/>
        <a:p>
          <a:r>
            <a:rPr lang="ru-RU" b="1" dirty="0">
              <a:solidFill>
                <a:schemeClr val="accent1">
                  <a:lumMod val="75000"/>
                </a:schemeClr>
              </a:solidFill>
              <a:latin typeface="Franklin Gothic Medium" pitchFamily="34" charset="0"/>
            </a:rPr>
            <a:t>ЦЕНТР ИСКУССТВА</a:t>
          </a:r>
        </a:p>
      </dgm:t>
    </dgm:pt>
    <dgm:pt modelId="{74B9D7F3-B32D-4B1B-B7D1-139B82164141}" type="parTrans" cxnId="{917104AF-CEF8-457E-B163-05A9226BF712}">
      <dgm:prSet/>
      <dgm:spPr/>
      <dgm:t>
        <a:bodyPr/>
        <a:lstStyle/>
        <a:p>
          <a:endParaRPr lang="ru-RU"/>
        </a:p>
      </dgm:t>
    </dgm:pt>
    <dgm:pt modelId="{6415E749-CCAB-4D50-8BE6-0D39E427186B}" type="sibTrans" cxnId="{917104AF-CEF8-457E-B163-05A9226BF712}">
      <dgm:prSet/>
      <dgm:spPr/>
      <dgm:t>
        <a:bodyPr/>
        <a:lstStyle/>
        <a:p>
          <a:endParaRPr lang="ru-RU"/>
        </a:p>
      </dgm:t>
    </dgm:pt>
    <dgm:pt modelId="{A24F1880-C5C0-4C96-93A2-6DDFE818C245}">
      <dgm:prSet phldrT="[Текст]"/>
      <dgm:spPr/>
      <dgm:t>
        <a:bodyPr/>
        <a:lstStyle/>
        <a:p>
          <a:r>
            <a:rPr lang="ru-RU" b="1" dirty="0">
              <a:solidFill>
                <a:schemeClr val="accent1">
                  <a:lumMod val="75000"/>
                </a:schemeClr>
              </a:solidFill>
              <a:latin typeface="Franklin Gothic Medium" pitchFamily="34" charset="0"/>
            </a:rPr>
            <a:t> ЦЕНТР МАТЕМАТИКИ</a:t>
          </a:r>
        </a:p>
      </dgm:t>
    </dgm:pt>
    <dgm:pt modelId="{530EBEA0-D55E-4850-A875-0BCB6148EED2}" type="parTrans" cxnId="{F1D3ADA1-9E7A-4EA6-9B30-4857B1B253BE}">
      <dgm:prSet/>
      <dgm:spPr/>
      <dgm:t>
        <a:bodyPr/>
        <a:lstStyle/>
        <a:p>
          <a:endParaRPr lang="ru-RU"/>
        </a:p>
      </dgm:t>
    </dgm:pt>
    <dgm:pt modelId="{E7478F16-9254-4104-A8B1-319070558F4A}" type="sibTrans" cxnId="{F1D3ADA1-9E7A-4EA6-9B30-4857B1B253BE}">
      <dgm:prSet/>
      <dgm:spPr/>
      <dgm:t>
        <a:bodyPr/>
        <a:lstStyle/>
        <a:p>
          <a:endParaRPr lang="ru-RU"/>
        </a:p>
      </dgm:t>
    </dgm:pt>
    <dgm:pt modelId="{BF605C1D-BDA6-465C-91F7-7C561D7F712E}">
      <dgm:prSet phldrT="[Текст]"/>
      <dgm:spPr/>
      <dgm:t>
        <a:bodyPr/>
        <a:lstStyle/>
        <a:p>
          <a:r>
            <a:rPr lang="ru-RU" b="1" dirty="0">
              <a:solidFill>
                <a:srgbClr val="00B050"/>
              </a:solidFill>
              <a:latin typeface="Franklin Gothic Medium" pitchFamily="34" charset="0"/>
            </a:rPr>
            <a:t> ЦЕНТР СТРОИТЕЛЬСТВА</a:t>
          </a:r>
        </a:p>
      </dgm:t>
    </dgm:pt>
    <dgm:pt modelId="{D77D5BEF-36C0-4997-A37D-92D41B295A44}" type="parTrans" cxnId="{1D98D810-7654-4E83-B74A-AC001929F93F}">
      <dgm:prSet/>
      <dgm:spPr/>
      <dgm:t>
        <a:bodyPr/>
        <a:lstStyle/>
        <a:p>
          <a:endParaRPr lang="ru-RU"/>
        </a:p>
      </dgm:t>
    </dgm:pt>
    <dgm:pt modelId="{F029672C-B65C-419E-8BB9-444DE0B9577A}" type="sibTrans" cxnId="{1D98D810-7654-4E83-B74A-AC001929F93F}">
      <dgm:prSet/>
      <dgm:spPr/>
      <dgm:t>
        <a:bodyPr/>
        <a:lstStyle/>
        <a:p>
          <a:endParaRPr lang="ru-RU"/>
        </a:p>
      </dgm:t>
    </dgm:pt>
    <dgm:pt modelId="{334F45CA-8624-43D4-BF8E-E40F8E4E8172}">
      <dgm:prSet phldrT="[Текст]"/>
      <dgm:spPr/>
      <dgm:t>
        <a:bodyPr/>
        <a:lstStyle/>
        <a:p>
          <a:r>
            <a:rPr lang="ru-RU" b="1" dirty="0">
              <a:solidFill>
                <a:srgbClr val="00B050"/>
              </a:solidFill>
              <a:latin typeface="Franklin Gothic Medium" pitchFamily="34" charset="0"/>
            </a:rPr>
            <a:t> ЦЕНТР МУЗЫКИ</a:t>
          </a:r>
        </a:p>
      </dgm:t>
    </dgm:pt>
    <dgm:pt modelId="{62330A4E-FE82-47E7-A814-959733C970FD}" type="parTrans" cxnId="{9AA6C7F1-8370-4339-B644-7FDF3E7255B3}">
      <dgm:prSet/>
      <dgm:spPr/>
      <dgm:t>
        <a:bodyPr/>
        <a:lstStyle/>
        <a:p>
          <a:endParaRPr lang="ru-RU"/>
        </a:p>
      </dgm:t>
    </dgm:pt>
    <dgm:pt modelId="{FDFAA3FD-3A55-4F7B-8500-16E3391F0C12}" type="sibTrans" cxnId="{9AA6C7F1-8370-4339-B644-7FDF3E7255B3}">
      <dgm:prSet/>
      <dgm:spPr/>
      <dgm:t>
        <a:bodyPr/>
        <a:lstStyle/>
        <a:p>
          <a:endParaRPr lang="ru-RU"/>
        </a:p>
      </dgm:t>
    </dgm:pt>
    <dgm:pt modelId="{71F17810-0296-492E-BF55-B26F2CB13026}">
      <dgm:prSet phldrT="[Текст]"/>
      <dgm:spPr/>
      <dgm:t>
        <a:bodyPr/>
        <a:lstStyle/>
        <a:p>
          <a:r>
            <a:rPr lang="ru-RU" dirty="0"/>
            <a:t> </a:t>
          </a:r>
        </a:p>
      </dgm:t>
    </dgm:pt>
    <dgm:pt modelId="{84CE2289-568A-42B5-A3EB-F727B4B29983}" type="parTrans" cxnId="{42639A50-587B-4FF8-9287-34FE34B8ACBD}">
      <dgm:prSet/>
      <dgm:spPr/>
      <dgm:t>
        <a:bodyPr/>
        <a:lstStyle/>
        <a:p>
          <a:endParaRPr lang="ru-RU"/>
        </a:p>
      </dgm:t>
    </dgm:pt>
    <dgm:pt modelId="{81736D48-A579-4EAB-8A8B-5603BD86C90E}" type="sibTrans" cxnId="{42639A50-587B-4FF8-9287-34FE34B8ACBD}">
      <dgm:prSet/>
      <dgm:spPr/>
      <dgm:t>
        <a:bodyPr/>
        <a:lstStyle/>
        <a:p>
          <a:endParaRPr lang="ru-RU"/>
        </a:p>
      </dgm:t>
    </dgm:pt>
    <dgm:pt modelId="{7D82734C-DE49-4FA9-AC27-78425DC6B149}">
      <dgm:prSet phldrT="[Текст]"/>
      <dgm:spPr/>
      <dgm:t>
        <a:bodyPr/>
        <a:lstStyle/>
        <a:p>
          <a:r>
            <a:rPr lang="ru-RU" dirty="0">
              <a:solidFill>
                <a:schemeClr val="accent6">
                  <a:lumMod val="75000"/>
                </a:schemeClr>
              </a:solidFill>
            </a:rPr>
            <a:t> </a:t>
          </a:r>
          <a:r>
            <a:rPr lang="ru-RU" b="1" dirty="0">
              <a:solidFill>
                <a:schemeClr val="accent6">
                  <a:lumMod val="75000"/>
                </a:schemeClr>
              </a:solidFill>
              <a:latin typeface="Franklin Gothic Medium" pitchFamily="34" charset="0"/>
            </a:rPr>
            <a:t>ЦЕНТР КНИГИ</a:t>
          </a:r>
        </a:p>
      </dgm:t>
    </dgm:pt>
    <dgm:pt modelId="{9F6C5775-BFF5-4905-B944-A2CAF538A416}" type="parTrans" cxnId="{561FAB02-C8FA-4AA1-972C-25FF789DFA94}">
      <dgm:prSet/>
      <dgm:spPr/>
      <dgm:t>
        <a:bodyPr/>
        <a:lstStyle/>
        <a:p>
          <a:endParaRPr lang="ru-RU"/>
        </a:p>
      </dgm:t>
    </dgm:pt>
    <dgm:pt modelId="{A9FD580D-11D2-43F4-871E-05730D160950}" type="sibTrans" cxnId="{561FAB02-C8FA-4AA1-972C-25FF789DFA94}">
      <dgm:prSet/>
      <dgm:spPr/>
      <dgm:t>
        <a:bodyPr/>
        <a:lstStyle/>
        <a:p>
          <a:endParaRPr lang="ru-RU"/>
        </a:p>
      </dgm:t>
    </dgm:pt>
    <dgm:pt modelId="{16CB5E9A-AEC2-4A41-808A-889AB30A459E}">
      <dgm:prSet phldrT="[Текст]"/>
      <dgm:spPr/>
      <dgm:t>
        <a:bodyPr/>
        <a:lstStyle/>
        <a:p>
          <a:r>
            <a:rPr lang="ru-RU" b="1" dirty="0">
              <a:solidFill>
                <a:schemeClr val="accent6">
                  <a:lumMod val="75000"/>
                </a:schemeClr>
              </a:solidFill>
              <a:latin typeface="Franklin Gothic Medium" pitchFamily="34" charset="0"/>
            </a:rPr>
            <a:t> ЦЕНТР ДВИЖЕНИЯ</a:t>
          </a:r>
        </a:p>
      </dgm:t>
    </dgm:pt>
    <dgm:pt modelId="{15F9519D-4E68-4C82-9701-8FCB421A6890}" type="parTrans" cxnId="{EAC45525-AA3F-4D42-A1BC-CA95F86536E3}">
      <dgm:prSet/>
      <dgm:spPr/>
      <dgm:t>
        <a:bodyPr/>
        <a:lstStyle/>
        <a:p>
          <a:endParaRPr lang="ru-RU"/>
        </a:p>
      </dgm:t>
    </dgm:pt>
    <dgm:pt modelId="{40198753-9662-47A1-B712-2068926D9A3D}" type="sibTrans" cxnId="{EAC45525-AA3F-4D42-A1BC-CA95F86536E3}">
      <dgm:prSet/>
      <dgm:spPr/>
      <dgm:t>
        <a:bodyPr/>
        <a:lstStyle/>
        <a:p>
          <a:endParaRPr lang="ru-RU"/>
        </a:p>
      </dgm:t>
    </dgm:pt>
    <dgm:pt modelId="{6D0275CB-D705-4386-A247-FE7F84C7B6F8}">
      <dgm:prSet phldrT="[Текст]"/>
      <dgm:spPr/>
      <dgm:t>
        <a:bodyPr/>
        <a:lstStyle/>
        <a:p>
          <a:r>
            <a:rPr lang="ru-RU"/>
            <a:t> </a:t>
          </a:r>
          <a:endParaRPr lang="ru-RU" dirty="0"/>
        </a:p>
      </dgm:t>
    </dgm:pt>
    <dgm:pt modelId="{57EE12C4-1DCE-4CC0-B1FB-A5A6994AECAA}" type="sibTrans" cxnId="{76D9E513-B999-46E8-A036-05F992ADD50E}">
      <dgm:prSet/>
      <dgm:spPr/>
      <dgm:t>
        <a:bodyPr/>
        <a:lstStyle/>
        <a:p>
          <a:endParaRPr lang="ru-RU"/>
        </a:p>
      </dgm:t>
    </dgm:pt>
    <dgm:pt modelId="{D59C6CBD-7B87-454B-9224-3F1C1955E1D6}" type="parTrans" cxnId="{76D9E513-B999-46E8-A036-05F992ADD50E}">
      <dgm:prSet/>
      <dgm:spPr/>
      <dgm:t>
        <a:bodyPr/>
        <a:lstStyle/>
        <a:p>
          <a:endParaRPr lang="ru-RU"/>
        </a:p>
      </dgm:t>
    </dgm:pt>
    <dgm:pt modelId="{60B892B0-EC0A-4BF3-BE2B-96549F6B0528}" type="pres">
      <dgm:prSet presAssocID="{2A23C8FA-D096-4A63-B212-56C2D7116733}" presName="linearFlow" presStyleCnt="0">
        <dgm:presLayoutVars>
          <dgm:dir/>
          <dgm:animLvl val="lvl"/>
          <dgm:resizeHandles val="exact"/>
        </dgm:presLayoutVars>
      </dgm:prSet>
      <dgm:spPr/>
    </dgm:pt>
    <dgm:pt modelId="{FFB9637E-34AE-40EC-A712-73C8733413A6}" type="pres">
      <dgm:prSet presAssocID="{D5E0AC0F-1692-4483-940F-470639D07241}" presName="composite" presStyleCnt="0"/>
      <dgm:spPr/>
    </dgm:pt>
    <dgm:pt modelId="{4DD4B0C2-F101-418C-98F8-A075577F6903}" type="pres">
      <dgm:prSet presAssocID="{D5E0AC0F-1692-4483-940F-470639D07241}" presName="parentText" presStyleLbl="alignNode1" presStyleIdx="0" presStyleCnt="3">
        <dgm:presLayoutVars>
          <dgm:chMax val="1"/>
          <dgm:bulletEnabled val="1"/>
        </dgm:presLayoutVars>
      </dgm:prSet>
      <dgm:spPr/>
    </dgm:pt>
    <dgm:pt modelId="{4F48FC1D-F6C5-4003-97E8-FC80929DDD80}" type="pres">
      <dgm:prSet presAssocID="{D5E0AC0F-1692-4483-940F-470639D07241}" presName="descendantText" presStyleLbl="alignAcc1" presStyleIdx="0" presStyleCnt="3">
        <dgm:presLayoutVars>
          <dgm:bulletEnabled val="1"/>
        </dgm:presLayoutVars>
      </dgm:prSet>
      <dgm:spPr/>
    </dgm:pt>
    <dgm:pt modelId="{7ECD2D6F-51AE-457D-8F91-5EBA1226884B}" type="pres">
      <dgm:prSet presAssocID="{C0E1D271-77BB-482A-B356-015D06263E85}" presName="sp" presStyleCnt="0"/>
      <dgm:spPr/>
    </dgm:pt>
    <dgm:pt modelId="{EC9FBC98-8ECE-4599-B097-6745EB3A0FBF}" type="pres">
      <dgm:prSet presAssocID="{6D0275CB-D705-4386-A247-FE7F84C7B6F8}" presName="composite" presStyleCnt="0"/>
      <dgm:spPr/>
    </dgm:pt>
    <dgm:pt modelId="{B34C7CE9-52B3-4BC1-AB9A-3622439D6947}" type="pres">
      <dgm:prSet presAssocID="{6D0275CB-D705-4386-A247-FE7F84C7B6F8}" presName="parentText" presStyleLbl="alignNode1" presStyleIdx="1" presStyleCnt="3">
        <dgm:presLayoutVars>
          <dgm:chMax val="1"/>
          <dgm:bulletEnabled val="1"/>
        </dgm:presLayoutVars>
      </dgm:prSet>
      <dgm:spPr/>
    </dgm:pt>
    <dgm:pt modelId="{BCE6C19A-E111-4EB0-9C0C-587D22D12983}" type="pres">
      <dgm:prSet presAssocID="{6D0275CB-D705-4386-A247-FE7F84C7B6F8}" presName="descendantText" presStyleLbl="alignAcc1" presStyleIdx="1" presStyleCnt="3">
        <dgm:presLayoutVars>
          <dgm:bulletEnabled val="1"/>
        </dgm:presLayoutVars>
      </dgm:prSet>
      <dgm:spPr/>
    </dgm:pt>
    <dgm:pt modelId="{F7DD1CDE-C244-45CE-9D21-AB310D2FD8BE}" type="pres">
      <dgm:prSet presAssocID="{57EE12C4-1DCE-4CC0-B1FB-A5A6994AECAA}" presName="sp" presStyleCnt="0"/>
      <dgm:spPr/>
    </dgm:pt>
    <dgm:pt modelId="{99CE9788-63BC-46E4-9405-8A4CD94C30AD}" type="pres">
      <dgm:prSet presAssocID="{71F17810-0296-492E-BF55-B26F2CB13026}" presName="composite" presStyleCnt="0"/>
      <dgm:spPr/>
    </dgm:pt>
    <dgm:pt modelId="{982B070A-31E3-4C32-A155-0104F2AD19D4}" type="pres">
      <dgm:prSet presAssocID="{71F17810-0296-492E-BF55-B26F2CB13026}" presName="parentText" presStyleLbl="alignNode1" presStyleIdx="2" presStyleCnt="3">
        <dgm:presLayoutVars>
          <dgm:chMax val="1"/>
          <dgm:bulletEnabled val="1"/>
        </dgm:presLayoutVars>
      </dgm:prSet>
      <dgm:spPr/>
    </dgm:pt>
    <dgm:pt modelId="{F331DE3E-D46C-4623-AA0A-0D85F4053759}" type="pres">
      <dgm:prSet presAssocID="{71F17810-0296-492E-BF55-B26F2CB13026}" presName="descendantText" presStyleLbl="alignAcc1" presStyleIdx="2" presStyleCnt="3">
        <dgm:presLayoutVars>
          <dgm:bulletEnabled val="1"/>
        </dgm:presLayoutVars>
      </dgm:prSet>
      <dgm:spPr/>
    </dgm:pt>
  </dgm:ptLst>
  <dgm:cxnLst>
    <dgm:cxn modelId="{012A1101-512E-4D0E-85AB-B516666836A9}" type="presOf" srcId="{7D82734C-DE49-4FA9-AC27-78425DC6B149}" destId="{F331DE3E-D46C-4623-AA0A-0D85F4053759}" srcOrd="0" destOrd="0" presId="urn:microsoft.com/office/officeart/2005/8/layout/chevron2"/>
    <dgm:cxn modelId="{561FAB02-C8FA-4AA1-972C-25FF789DFA94}" srcId="{71F17810-0296-492E-BF55-B26F2CB13026}" destId="{7D82734C-DE49-4FA9-AC27-78425DC6B149}" srcOrd="0" destOrd="0" parTransId="{9F6C5775-BFF5-4905-B944-A2CAF538A416}" sibTransId="{A9FD580D-11D2-43F4-871E-05730D160950}"/>
    <dgm:cxn modelId="{4C8B250A-7E94-46D1-8859-88502E087A6A}" type="presOf" srcId="{AABBAAFF-18FC-46AD-AF70-20716D576D94}" destId="{4F48FC1D-F6C5-4003-97E8-FC80929DDD80}" srcOrd="0" destOrd="0" presId="urn:microsoft.com/office/officeart/2005/8/layout/chevron2"/>
    <dgm:cxn modelId="{1D98D810-7654-4E83-B74A-AC001929F93F}" srcId="{6D0275CB-D705-4386-A247-FE7F84C7B6F8}" destId="{BF605C1D-BDA6-465C-91F7-7C561D7F712E}" srcOrd="0" destOrd="0" parTransId="{D77D5BEF-36C0-4997-A37D-92D41B295A44}" sibTransId="{F029672C-B65C-419E-8BB9-444DE0B9577A}"/>
    <dgm:cxn modelId="{76D9E513-B999-46E8-A036-05F992ADD50E}" srcId="{2A23C8FA-D096-4A63-B212-56C2D7116733}" destId="{6D0275CB-D705-4386-A247-FE7F84C7B6F8}" srcOrd="1" destOrd="0" parTransId="{D59C6CBD-7B87-454B-9224-3F1C1955E1D6}" sibTransId="{57EE12C4-1DCE-4CC0-B1FB-A5A6994AECAA}"/>
    <dgm:cxn modelId="{96848718-7D14-4EB0-8DBD-CD5AEBF3989E}" type="presOf" srcId="{2A23C8FA-D096-4A63-B212-56C2D7116733}" destId="{60B892B0-EC0A-4BF3-BE2B-96549F6B0528}" srcOrd="0" destOrd="0" presId="urn:microsoft.com/office/officeart/2005/8/layout/chevron2"/>
    <dgm:cxn modelId="{EAC45525-AA3F-4D42-A1BC-CA95F86536E3}" srcId="{71F17810-0296-492E-BF55-B26F2CB13026}" destId="{16CB5E9A-AEC2-4A41-808A-889AB30A459E}" srcOrd="1" destOrd="0" parTransId="{15F9519D-4E68-4C82-9701-8FCB421A6890}" sibTransId="{40198753-9662-47A1-B712-2068926D9A3D}"/>
    <dgm:cxn modelId="{6D0EAC4F-8B4D-4E9E-8969-884D01841C6A}" type="presOf" srcId="{D5E0AC0F-1692-4483-940F-470639D07241}" destId="{4DD4B0C2-F101-418C-98F8-A075577F6903}" srcOrd="0" destOrd="0" presId="urn:microsoft.com/office/officeart/2005/8/layout/chevron2"/>
    <dgm:cxn modelId="{42639A50-587B-4FF8-9287-34FE34B8ACBD}" srcId="{2A23C8FA-D096-4A63-B212-56C2D7116733}" destId="{71F17810-0296-492E-BF55-B26F2CB13026}" srcOrd="2" destOrd="0" parTransId="{84CE2289-568A-42B5-A3EB-F727B4B29983}" sibTransId="{81736D48-A579-4EAB-8A8B-5603BD86C90E}"/>
    <dgm:cxn modelId="{80713287-8414-4908-B77D-36902843788E}" srcId="{2A23C8FA-D096-4A63-B212-56C2D7116733}" destId="{D5E0AC0F-1692-4483-940F-470639D07241}" srcOrd="0" destOrd="0" parTransId="{8769FF27-2328-43B4-8FD0-D4B3D289462B}" sibTransId="{C0E1D271-77BB-482A-B356-015D06263E85}"/>
    <dgm:cxn modelId="{FA090D90-62AD-42D2-81E9-B37E9DC3FE9F}" type="presOf" srcId="{A24F1880-C5C0-4C96-93A2-6DDFE818C245}" destId="{4F48FC1D-F6C5-4003-97E8-FC80929DDD80}" srcOrd="0" destOrd="1" presId="urn:microsoft.com/office/officeart/2005/8/layout/chevron2"/>
    <dgm:cxn modelId="{D0F72593-67FE-4F47-BFDA-3CFD74F4DE92}" type="presOf" srcId="{71F17810-0296-492E-BF55-B26F2CB13026}" destId="{982B070A-31E3-4C32-A155-0104F2AD19D4}" srcOrd="0" destOrd="0" presId="urn:microsoft.com/office/officeart/2005/8/layout/chevron2"/>
    <dgm:cxn modelId="{A460E495-211A-412E-9491-E74BEEC0577E}" type="presOf" srcId="{16CB5E9A-AEC2-4A41-808A-889AB30A459E}" destId="{F331DE3E-D46C-4623-AA0A-0D85F4053759}" srcOrd="0" destOrd="1" presId="urn:microsoft.com/office/officeart/2005/8/layout/chevron2"/>
    <dgm:cxn modelId="{A3F20798-0853-4DFC-AB59-AE681F11F0B5}" type="presOf" srcId="{334F45CA-8624-43D4-BF8E-E40F8E4E8172}" destId="{BCE6C19A-E111-4EB0-9C0C-587D22D12983}" srcOrd="0" destOrd="1" presId="urn:microsoft.com/office/officeart/2005/8/layout/chevron2"/>
    <dgm:cxn modelId="{E480BA9E-32A4-4697-B5D3-87FEE5BB242D}" type="presOf" srcId="{6D0275CB-D705-4386-A247-FE7F84C7B6F8}" destId="{B34C7CE9-52B3-4BC1-AB9A-3622439D6947}" srcOrd="0" destOrd="0" presId="urn:microsoft.com/office/officeart/2005/8/layout/chevron2"/>
    <dgm:cxn modelId="{F1D3ADA1-9E7A-4EA6-9B30-4857B1B253BE}" srcId="{D5E0AC0F-1692-4483-940F-470639D07241}" destId="{A24F1880-C5C0-4C96-93A2-6DDFE818C245}" srcOrd="1" destOrd="0" parTransId="{530EBEA0-D55E-4850-A875-0BCB6148EED2}" sibTransId="{E7478F16-9254-4104-A8B1-319070558F4A}"/>
    <dgm:cxn modelId="{917104AF-CEF8-457E-B163-05A9226BF712}" srcId="{D5E0AC0F-1692-4483-940F-470639D07241}" destId="{AABBAAFF-18FC-46AD-AF70-20716D576D94}" srcOrd="0" destOrd="0" parTransId="{74B9D7F3-B32D-4B1B-B7D1-139B82164141}" sibTransId="{6415E749-CCAB-4D50-8BE6-0D39E427186B}"/>
    <dgm:cxn modelId="{9D4BF1CE-6455-4E8F-8E50-CABBF13F897C}" type="presOf" srcId="{BF605C1D-BDA6-465C-91F7-7C561D7F712E}" destId="{BCE6C19A-E111-4EB0-9C0C-587D22D12983}" srcOrd="0" destOrd="0" presId="urn:microsoft.com/office/officeart/2005/8/layout/chevron2"/>
    <dgm:cxn modelId="{9AA6C7F1-8370-4339-B644-7FDF3E7255B3}" srcId="{6D0275CB-D705-4386-A247-FE7F84C7B6F8}" destId="{334F45CA-8624-43D4-BF8E-E40F8E4E8172}" srcOrd="1" destOrd="0" parTransId="{62330A4E-FE82-47E7-A814-959733C970FD}" sibTransId="{FDFAA3FD-3A55-4F7B-8500-16E3391F0C12}"/>
    <dgm:cxn modelId="{BB313682-6CF9-42CC-9AA8-F0B34720A4A2}" type="presParOf" srcId="{60B892B0-EC0A-4BF3-BE2B-96549F6B0528}" destId="{FFB9637E-34AE-40EC-A712-73C8733413A6}" srcOrd="0" destOrd="0" presId="urn:microsoft.com/office/officeart/2005/8/layout/chevron2"/>
    <dgm:cxn modelId="{3501324C-7A22-4DC7-931D-619B827A00D7}" type="presParOf" srcId="{FFB9637E-34AE-40EC-A712-73C8733413A6}" destId="{4DD4B0C2-F101-418C-98F8-A075577F6903}" srcOrd="0" destOrd="0" presId="urn:microsoft.com/office/officeart/2005/8/layout/chevron2"/>
    <dgm:cxn modelId="{E1AC1DCA-2464-4D38-B423-B2D66A149FBD}" type="presParOf" srcId="{FFB9637E-34AE-40EC-A712-73C8733413A6}" destId="{4F48FC1D-F6C5-4003-97E8-FC80929DDD80}" srcOrd="1" destOrd="0" presId="urn:microsoft.com/office/officeart/2005/8/layout/chevron2"/>
    <dgm:cxn modelId="{83755EE0-8A51-4CDF-A195-82036B862469}" type="presParOf" srcId="{60B892B0-EC0A-4BF3-BE2B-96549F6B0528}" destId="{7ECD2D6F-51AE-457D-8F91-5EBA1226884B}" srcOrd="1" destOrd="0" presId="urn:microsoft.com/office/officeart/2005/8/layout/chevron2"/>
    <dgm:cxn modelId="{A676930D-C01C-408D-96EB-C2574C933B15}" type="presParOf" srcId="{60B892B0-EC0A-4BF3-BE2B-96549F6B0528}" destId="{EC9FBC98-8ECE-4599-B097-6745EB3A0FBF}" srcOrd="2" destOrd="0" presId="urn:microsoft.com/office/officeart/2005/8/layout/chevron2"/>
    <dgm:cxn modelId="{99992CEA-50A5-4E8E-9359-ABDFD7D17400}" type="presParOf" srcId="{EC9FBC98-8ECE-4599-B097-6745EB3A0FBF}" destId="{B34C7CE9-52B3-4BC1-AB9A-3622439D6947}" srcOrd="0" destOrd="0" presId="urn:microsoft.com/office/officeart/2005/8/layout/chevron2"/>
    <dgm:cxn modelId="{4C4F3359-3C16-4358-8943-B98A0F34F0CE}" type="presParOf" srcId="{EC9FBC98-8ECE-4599-B097-6745EB3A0FBF}" destId="{BCE6C19A-E111-4EB0-9C0C-587D22D12983}" srcOrd="1" destOrd="0" presId="urn:microsoft.com/office/officeart/2005/8/layout/chevron2"/>
    <dgm:cxn modelId="{1F9B180E-F70A-431A-AF5C-A79413CCB474}" type="presParOf" srcId="{60B892B0-EC0A-4BF3-BE2B-96549F6B0528}" destId="{F7DD1CDE-C244-45CE-9D21-AB310D2FD8BE}" srcOrd="3" destOrd="0" presId="urn:microsoft.com/office/officeart/2005/8/layout/chevron2"/>
    <dgm:cxn modelId="{3D7FBAFC-D05C-4C84-99A1-0BA49AE9D377}" type="presParOf" srcId="{60B892B0-EC0A-4BF3-BE2B-96549F6B0528}" destId="{99CE9788-63BC-46E4-9405-8A4CD94C30AD}" srcOrd="4" destOrd="0" presId="urn:microsoft.com/office/officeart/2005/8/layout/chevron2"/>
    <dgm:cxn modelId="{42B8B86D-FD00-49C3-9B7B-4E0159C7CE37}" type="presParOf" srcId="{99CE9788-63BC-46E4-9405-8A4CD94C30AD}" destId="{982B070A-31E3-4C32-A155-0104F2AD19D4}" srcOrd="0" destOrd="0" presId="urn:microsoft.com/office/officeart/2005/8/layout/chevron2"/>
    <dgm:cxn modelId="{9361FF12-0673-4320-A9E1-2C0F19BE1920}" type="presParOf" srcId="{99CE9788-63BC-46E4-9405-8A4CD94C30AD}" destId="{F331DE3E-D46C-4623-AA0A-0D85F4053759}"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3FEF02-C6C5-43E8-9A48-43DCC3825FA8}" type="doc">
      <dgm:prSet loTypeId="urn:microsoft.com/office/officeart/2005/8/layout/chevron2" loCatId="process" qsTypeId="urn:microsoft.com/office/officeart/2005/8/quickstyle/3d3" qsCatId="3D" csTypeId="urn:microsoft.com/office/officeart/2005/8/colors/colorful5" csCatId="colorful" phldr="1"/>
      <dgm:spPr/>
      <dgm:t>
        <a:bodyPr/>
        <a:lstStyle/>
        <a:p>
          <a:endParaRPr lang="ru-RU"/>
        </a:p>
      </dgm:t>
    </dgm:pt>
    <dgm:pt modelId="{5ADB22F5-94AB-4BA8-B96A-533BD27B1873}">
      <dgm:prSet phldrT="[Текст]" phldr="1"/>
      <dgm:spPr/>
      <dgm:t>
        <a:bodyPr/>
        <a:lstStyle/>
        <a:p>
          <a:endParaRPr lang="ru-RU" dirty="0"/>
        </a:p>
      </dgm:t>
    </dgm:pt>
    <dgm:pt modelId="{8AE73743-CCFD-48D0-9BC2-5B5104E48899}" type="parTrans" cxnId="{2D079356-97C2-4FBC-9F75-2A067C68AE3A}">
      <dgm:prSet/>
      <dgm:spPr/>
      <dgm:t>
        <a:bodyPr/>
        <a:lstStyle/>
        <a:p>
          <a:endParaRPr lang="ru-RU"/>
        </a:p>
      </dgm:t>
    </dgm:pt>
    <dgm:pt modelId="{C90E0D9E-353A-40CF-8A4C-E49D43AA39C4}" type="sibTrans" cxnId="{2D079356-97C2-4FBC-9F75-2A067C68AE3A}">
      <dgm:prSet/>
      <dgm:spPr/>
      <dgm:t>
        <a:bodyPr/>
        <a:lstStyle/>
        <a:p>
          <a:endParaRPr lang="ru-RU"/>
        </a:p>
      </dgm:t>
    </dgm:pt>
    <dgm:pt modelId="{BB84A776-6275-45BE-943B-E5A93A2732CD}">
      <dgm:prSet phldrT="[Текст]" custT="1"/>
      <dgm:spPr/>
      <dgm:t>
        <a:bodyPr/>
        <a:lstStyle/>
        <a:p>
          <a:r>
            <a:rPr lang="ru-RU" sz="2400" b="1" dirty="0">
              <a:solidFill>
                <a:srgbClr val="FF0000"/>
              </a:solidFill>
              <a:latin typeface="Franklin Gothic Medium" pitchFamily="34" charset="0"/>
            </a:rPr>
            <a:t> </a:t>
          </a:r>
          <a:r>
            <a:rPr lang="ru-RU" sz="2000" b="1" dirty="0">
              <a:solidFill>
                <a:srgbClr val="FF0000"/>
              </a:solidFill>
              <a:latin typeface="Franklin Gothic Medium" pitchFamily="34" charset="0"/>
            </a:rPr>
            <a:t>ЦЕНТР КУЛИНАРИИ</a:t>
          </a:r>
        </a:p>
      </dgm:t>
    </dgm:pt>
    <dgm:pt modelId="{7E75A006-D4EA-457A-9CF5-470284F6600E}" type="parTrans" cxnId="{1749988A-62FA-46BE-A2EF-90A3E50AE6FB}">
      <dgm:prSet/>
      <dgm:spPr/>
      <dgm:t>
        <a:bodyPr/>
        <a:lstStyle/>
        <a:p>
          <a:endParaRPr lang="ru-RU"/>
        </a:p>
      </dgm:t>
    </dgm:pt>
    <dgm:pt modelId="{2A84550B-85EC-4F44-B278-2E7F2BEAACEA}" type="sibTrans" cxnId="{1749988A-62FA-46BE-A2EF-90A3E50AE6FB}">
      <dgm:prSet/>
      <dgm:spPr/>
      <dgm:t>
        <a:bodyPr/>
        <a:lstStyle/>
        <a:p>
          <a:endParaRPr lang="ru-RU"/>
        </a:p>
      </dgm:t>
    </dgm:pt>
    <dgm:pt modelId="{39AE798A-5927-4695-B14B-3BE26E925955}">
      <dgm:prSet phldrT="[Текст]" custT="1"/>
      <dgm:spPr/>
      <dgm:t>
        <a:bodyPr/>
        <a:lstStyle/>
        <a:p>
          <a:r>
            <a:rPr lang="ru-RU" sz="2000" b="1" dirty="0">
              <a:solidFill>
                <a:srgbClr val="FF0000"/>
              </a:solidFill>
              <a:latin typeface="Franklin Gothic Medium" pitchFamily="34" charset="0"/>
            </a:rPr>
            <a:t> ЦЕНТР НАУКИ</a:t>
          </a:r>
        </a:p>
      </dgm:t>
    </dgm:pt>
    <dgm:pt modelId="{43692E2D-4BB5-4E11-8A42-A8B0E91539DA}" type="parTrans" cxnId="{42681E95-32DD-43AC-8301-44D4F6940F29}">
      <dgm:prSet/>
      <dgm:spPr/>
      <dgm:t>
        <a:bodyPr/>
        <a:lstStyle/>
        <a:p>
          <a:endParaRPr lang="ru-RU"/>
        </a:p>
      </dgm:t>
    </dgm:pt>
    <dgm:pt modelId="{A5AC907E-9653-459E-8DA7-5354CAC5C496}" type="sibTrans" cxnId="{42681E95-32DD-43AC-8301-44D4F6940F29}">
      <dgm:prSet/>
      <dgm:spPr/>
      <dgm:t>
        <a:bodyPr/>
        <a:lstStyle/>
        <a:p>
          <a:endParaRPr lang="ru-RU"/>
        </a:p>
      </dgm:t>
    </dgm:pt>
    <dgm:pt modelId="{F3CE6EA2-7F26-4DE0-A139-E064400F4280}" type="pres">
      <dgm:prSet presAssocID="{DA3FEF02-C6C5-43E8-9A48-43DCC3825FA8}" presName="linearFlow" presStyleCnt="0">
        <dgm:presLayoutVars>
          <dgm:dir/>
          <dgm:animLvl val="lvl"/>
          <dgm:resizeHandles val="exact"/>
        </dgm:presLayoutVars>
      </dgm:prSet>
      <dgm:spPr/>
    </dgm:pt>
    <dgm:pt modelId="{2F06535D-C5EC-43D1-9BD4-138C79F60DE5}" type="pres">
      <dgm:prSet presAssocID="{5ADB22F5-94AB-4BA8-B96A-533BD27B1873}" presName="composite" presStyleCnt="0"/>
      <dgm:spPr/>
    </dgm:pt>
    <dgm:pt modelId="{96A72879-F4C7-4BD9-AFCF-EAA8FBC6A49F}" type="pres">
      <dgm:prSet presAssocID="{5ADB22F5-94AB-4BA8-B96A-533BD27B1873}" presName="parentText" presStyleLbl="alignNode1" presStyleIdx="0" presStyleCnt="1" custScaleX="76284" custScaleY="59146" custLinFactNeighborX="20474" custLinFactNeighborY="-19267">
        <dgm:presLayoutVars>
          <dgm:chMax val="1"/>
          <dgm:bulletEnabled val="1"/>
        </dgm:presLayoutVars>
      </dgm:prSet>
      <dgm:spPr/>
    </dgm:pt>
    <dgm:pt modelId="{C8E54E1D-F2D5-4CBA-97CB-5DD009DB6921}" type="pres">
      <dgm:prSet presAssocID="{5ADB22F5-94AB-4BA8-B96A-533BD27B1873}" presName="descendantText" presStyleLbl="alignAcc1" presStyleIdx="0" presStyleCnt="1" custScaleX="98751" custScaleY="89123" custLinFactNeighborX="-730" custLinFactNeighborY="-48863">
        <dgm:presLayoutVars>
          <dgm:bulletEnabled val="1"/>
        </dgm:presLayoutVars>
      </dgm:prSet>
      <dgm:spPr/>
    </dgm:pt>
  </dgm:ptLst>
  <dgm:cxnLst>
    <dgm:cxn modelId="{286DFB01-E83D-42D2-94D7-6A08FAC00417}" type="presOf" srcId="{5ADB22F5-94AB-4BA8-B96A-533BD27B1873}" destId="{96A72879-F4C7-4BD9-AFCF-EAA8FBC6A49F}" srcOrd="0" destOrd="0" presId="urn:microsoft.com/office/officeart/2005/8/layout/chevron2"/>
    <dgm:cxn modelId="{87605A09-2932-4BDE-A663-814E2E7DCD99}" type="presOf" srcId="{BB84A776-6275-45BE-943B-E5A93A2732CD}" destId="{C8E54E1D-F2D5-4CBA-97CB-5DD009DB6921}" srcOrd="0" destOrd="0" presId="urn:microsoft.com/office/officeart/2005/8/layout/chevron2"/>
    <dgm:cxn modelId="{5754280E-A602-4D45-9E98-5337BAB167A0}" type="presOf" srcId="{39AE798A-5927-4695-B14B-3BE26E925955}" destId="{C8E54E1D-F2D5-4CBA-97CB-5DD009DB6921}" srcOrd="0" destOrd="1" presId="urn:microsoft.com/office/officeart/2005/8/layout/chevron2"/>
    <dgm:cxn modelId="{91DABC3F-CBD2-4008-A399-843A6CBC7AE3}" type="presOf" srcId="{DA3FEF02-C6C5-43E8-9A48-43DCC3825FA8}" destId="{F3CE6EA2-7F26-4DE0-A139-E064400F4280}" srcOrd="0" destOrd="0" presId="urn:microsoft.com/office/officeart/2005/8/layout/chevron2"/>
    <dgm:cxn modelId="{2D079356-97C2-4FBC-9F75-2A067C68AE3A}" srcId="{DA3FEF02-C6C5-43E8-9A48-43DCC3825FA8}" destId="{5ADB22F5-94AB-4BA8-B96A-533BD27B1873}" srcOrd="0" destOrd="0" parTransId="{8AE73743-CCFD-48D0-9BC2-5B5104E48899}" sibTransId="{C90E0D9E-353A-40CF-8A4C-E49D43AA39C4}"/>
    <dgm:cxn modelId="{1749988A-62FA-46BE-A2EF-90A3E50AE6FB}" srcId="{5ADB22F5-94AB-4BA8-B96A-533BD27B1873}" destId="{BB84A776-6275-45BE-943B-E5A93A2732CD}" srcOrd="0" destOrd="0" parTransId="{7E75A006-D4EA-457A-9CF5-470284F6600E}" sibTransId="{2A84550B-85EC-4F44-B278-2E7F2BEAACEA}"/>
    <dgm:cxn modelId="{42681E95-32DD-43AC-8301-44D4F6940F29}" srcId="{5ADB22F5-94AB-4BA8-B96A-533BD27B1873}" destId="{39AE798A-5927-4695-B14B-3BE26E925955}" srcOrd="1" destOrd="0" parTransId="{43692E2D-4BB5-4E11-8A42-A8B0E91539DA}" sibTransId="{A5AC907E-9653-459E-8DA7-5354CAC5C496}"/>
    <dgm:cxn modelId="{0DF720D5-0102-4AB7-B0BA-C535C7CDE1A0}" type="presParOf" srcId="{F3CE6EA2-7F26-4DE0-A139-E064400F4280}" destId="{2F06535D-C5EC-43D1-9BD4-138C79F60DE5}" srcOrd="0" destOrd="0" presId="urn:microsoft.com/office/officeart/2005/8/layout/chevron2"/>
    <dgm:cxn modelId="{FDC52E55-D92B-40BB-8FF6-DB3D53085D77}" type="presParOf" srcId="{2F06535D-C5EC-43D1-9BD4-138C79F60DE5}" destId="{96A72879-F4C7-4BD9-AFCF-EAA8FBC6A49F}" srcOrd="0" destOrd="0" presId="urn:microsoft.com/office/officeart/2005/8/layout/chevron2"/>
    <dgm:cxn modelId="{19F27FCD-ECB4-489D-89C5-EB18572C7967}" type="presParOf" srcId="{2F06535D-C5EC-43D1-9BD4-138C79F60DE5}" destId="{C8E54E1D-F2D5-4CBA-97CB-5DD009DB6921}" srcOrd="1" destOrd="0" presId="urn:microsoft.com/office/officeart/2005/8/layout/chevr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A8C91-0508-4471-A8CE-C354A25DCB17}">
      <dsp:nvSpPr>
        <dsp:cNvPr id="0" name=""/>
        <dsp:cNvSpPr/>
      </dsp:nvSpPr>
      <dsp:spPr>
        <a:xfrm>
          <a:off x="2767635" y="954943"/>
          <a:ext cx="1141888" cy="1142028"/>
        </a:xfrm>
        <a:prstGeom prst="ellipse">
          <a:avLst/>
        </a:prstGeom>
        <a:solidFill>
          <a:schemeClr val="accent5">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C8EE8491-DCFE-46EB-BCDE-F9EDFA86ED63}">
      <dsp:nvSpPr>
        <dsp:cNvPr id="0" name=""/>
        <dsp:cNvSpPr/>
      </dsp:nvSpPr>
      <dsp:spPr>
        <a:xfrm>
          <a:off x="936102" y="-63587"/>
          <a:ext cx="4654277" cy="95454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ru-RU" sz="1400" b="1" i="0" kern="1200" dirty="0">
              <a:solidFill>
                <a:schemeClr val="accent5"/>
              </a:solidFill>
            </a:rPr>
            <a:t>4. Является одним из методов развивающего обучения и самообразования;</a:t>
          </a:r>
          <a:endParaRPr lang="ru-RU" sz="1400" i="0" kern="1200" dirty="0">
            <a:solidFill>
              <a:schemeClr val="accent5"/>
            </a:solidFill>
          </a:endParaRPr>
        </a:p>
      </dsp:txBody>
      <dsp:txXfrm>
        <a:off x="936102" y="-63587"/>
        <a:ext cx="4654277" cy="954549"/>
      </dsp:txXfrm>
    </dsp:sp>
    <dsp:sp modelId="{784F1889-9A99-4050-93B1-7082149F9D19}">
      <dsp:nvSpPr>
        <dsp:cNvPr id="0" name=""/>
        <dsp:cNvSpPr/>
      </dsp:nvSpPr>
      <dsp:spPr>
        <a:xfrm>
          <a:off x="3102590" y="1115990"/>
          <a:ext cx="1141888" cy="1142028"/>
        </a:xfrm>
        <a:prstGeom prst="ellipse">
          <a:avLst/>
        </a:prstGeom>
        <a:solidFill>
          <a:schemeClr val="accent5">
            <a:alpha val="50000"/>
            <a:hueOff val="-1655646"/>
            <a:satOff val="6635"/>
            <a:lumOff val="1438"/>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839C485B-AF32-48FA-A7ED-04275BF53F56}">
      <dsp:nvSpPr>
        <dsp:cNvPr id="0" name=""/>
        <dsp:cNvSpPr/>
      </dsp:nvSpPr>
      <dsp:spPr>
        <a:xfrm>
          <a:off x="4032444" y="432050"/>
          <a:ext cx="2537379" cy="77022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ru-RU" sz="1400" b="1" i="1" kern="1200" dirty="0">
              <a:solidFill>
                <a:srgbClr val="0070C0"/>
              </a:solidFill>
            </a:rPr>
            <a:t>5. Способствует выработке исследовательских умений</a:t>
          </a:r>
          <a:r>
            <a:rPr lang="ru-RU" sz="600" b="1" i="1" kern="1200" dirty="0"/>
            <a:t>;</a:t>
          </a:r>
          <a:endParaRPr lang="ru-RU" sz="600" kern="1200" dirty="0"/>
        </a:p>
      </dsp:txBody>
      <dsp:txXfrm>
        <a:off x="4032444" y="432050"/>
        <a:ext cx="2537379" cy="770221"/>
      </dsp:txXfrm>
    </dsp:sp>
    <dsp:sp modelId="{0DABFEA1-A3B9-4D81-903D-A0FF7D54F36C}">
      <dsp:nvSpPr>
        <dsp:cNvPr id="0" name=""/>
        <dsp:cNvSpPr/>
      </dsp:nvSpPr>
      <dsp:spPr>
        <a:xfrm>
          <a:off x="3184901" y="1478344"/>
          <a:ext cx="1141888" cy="1142028"/>
        </a:xfrm>
        <a:prstGeom prst="ellipse">
          <a:avLst/>
        </a:prstGeom>
        <a:solidFill>
          <a:schemeClr val="accent5">
            <a:alpha val="50000"/>
            <a:hueOff val="-3311292"/>
            <a:satOff val="13270"/>
            <a:lumOff val="2876"/>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C87F0DF5-B5EF-41BE-8F97-8D503DE67786}">
      <dsp:nvSpPr>
        <dsp:cNvPr id="0" name=""/>
        <dsp:cNvSpPr/>
      </dsp:nvSpPr>
      <dsp:spPr>
        <a:xfrm>
          <a:off x="4047966" y="1152125"/>
          <a:ext cx="2702529" cy="82273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ru-RU" sz="1400" b="1" i="1" kern="1200" dirty="0">
              <a:solidFill>
                <a:srgbClr val="7030A0"/>
              </a:solidFill>
            </a:rPr>
            <a:t>6. Способствует развитию креативности и логического мышления</a:t>
          </a:r>
          <a:r>
            <a:rPr lang="ru-RU" sz="600" b="1" i="1" kern="1200" dirty="0">
              <a:solidFill>
                <a:srgbClr val="7030A0"/>
              </a:solidFill>
            </a:rPr>
            <a:t>;</a:t>
          </a:r>
          <a:endParaRPr lang="ru-RU" sz="600" kern="1200" dirty="0">
            <a:solidFill>
              <a:srgbClr val="7030A0"/>
            </a:solidFill>
          </a:endParaRPr>
        </a:p>
      </dsp:txBody>
      <dsp:txXfrm>
        <a:off x="4047966" y="1152125"/>
        <a:ext cx="2702529" cy="822736"/>
      </dsp:txXfrm>
    </dsp:sp>
    <dsp:sp modelId="{708BF932-1971-41C0-9112-EBB544E6B031}">
      <dsp:nvSpPr>
        <dsp:cNvPr id="0" name=""/>
        <dsp:cNvSpPr/>
      </dsp:nvSpPr>
      <dsp:spPr>
        <a:xfrm>
          <a:off x="2953192" y="1768928"/>
          <a:ext cx="1141888" cy="1142028"/>
        </a:xfrm>
        <a:prstGeom prst="ellipse">
          <a:avLst/>
        </a:prstGeom>
        <a:solidFill>
          <a:schemeClr val="accent5">
            <a:alpha val="50000"/>
            <a:hueOff val="-4966938"/>
            <a:satOff val="19906"/>
            <a:lumOff val="4314"/>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A8EAC65C-CC79-441D-8AE7-0A4A4C1019E9}">
      <dsp:nvSpPr>
        <dsp:cNvPr id="0" name=""/>
        <dsp:cNvSpPr/>
      </dsp:nvSpPr>
      <dsp:spPr>
        <a:xfrm>
          <a:off x="4176461" y="2664293"/>
          <a:ext cx="2099298" cy="3206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ru-RU" sz="1400" b="1" i="1" kern="1200" dirty="0">
              <a:solidFill>
                <a:schemeClr val="accent2">
                  <a:lumMod val="75000"/>
                </a:schemeClr>
              </a:solidFill>
            </a:rPr>
            <a:t>7. Объединяет знания, полученные на курсах повышения квалификации</a:t>
          </a:r>
          <a:r>
            <a:rPr lang="ru-RU" sz="800" b="1" i="1" kern="1200" dirty="0">
              <a:solidFill>
                <a:schemeClr val="accent2">
                  <a:lumMod val="75000"/>
                </a:schemeClr>
              </a:solidFill>
            </a:rPr>
            <a:t>;</a:t>
          </a:r>
          <a:endParaRPr lang="ru-RU" sz="800" kern="1200" dirty="0">
            <a:solidFill>
              <a:schemeClr val="accent2">
                <a:lumMod val="75000"/>
              </a:schemeClr>
            </a:solidFill>
          </a:endParaRPr>
        </a:p>
      </dsp:txBody>
      <dsp:txXfrm>
        <a:off x="4176461" y="2664293"/>
        <a:ext cx="2099298" cy="320672"/>
      </dsp:txXfrm>
    </dsp:sp>
    <dsp:sp modelId="{04310EC8-A336-46AE-A0D5-25B1A8A87691}">
      <dsp:nvSpPr>
        <dsp:cNvPr id="0" name=""/>
        <dsp:cNvSpPr/>
      </dsp:nvSpPr>
      <dsp:spPr>
        <a:xfrm>
          <a:off x="2582079" y="1768928"/>
          <a:ext cx="1141888" cy="1142028"/>
        </a:xfrm>
        <a:prstGeom prst="ellipse">
          <a:avLst/>
        </a:prstGeom>
        <a:solidFill>
          <a:schemeClr val="accent5">
            <a:alpha val="50000"/>
            <a:hueOff val="-6622584"/>
            <a:satOff val="26541"/>
            <a:lumOff val="5752"/>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4E53BC45-8BC7-4B42-8B6A-D8D0E18C51D3}">
      <dsp:nvSpPr>
        <dsp:cNvPr id="0" name=""/>
        <dsp:cNvSpPr/>
      </dsp:nvSpPr>
      <dsp:spPr>
        <a:xfrm>
          <a:off x="228304" y="2304253"/>
          <a:ext cx="2147958" cy="7527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77850" rtl="0">
            <a:lnSpc>
              <a:spcPct val="90000"/>
            </a:lnSpc>
            <a:spcBef>
              <a:spcPct val="0"/>
            </a:spcBef>
            <a:spcAft>
              <a:spcPct val="35000"/>
            </a:spcAft>
            <a:buNone/>
          </a:pPr>
          <a:r>
            <a:rPr lang="ru-RU" sz="1300" b="1" i="1" kern="1200" dirty="0">
              <a:solidFill>
                <a:srgbClr val="FF0000"/>
              </a:solidFill>
            </a:rPr>
            <a:t>1. Является одной из форм организации воспитательно-образовательной работы;</a:t>
          </a:r>
          <a:endParaRPr lang="ru-RU" sz="1300" kern="1200" dirty="0">
            <a:solidFill>
              <a:srgbClr val="FF0000"/>
            </a:solidFill>
          </a:endParaRPr>
        </a:p>
      </dsp:txBody>
      <dsp:txXfrm>
        <a:off x="228304" y="2304253"/>
        <a:ext cx="2147958" cy="752716"/>
      </dsp:txXfrm>
    </dsp:sp>
    <dsp:sp modelId="{01AC0978-A13E-46E4-A597-986F07974489}">
      <dsp:nvSpPr>
        <dsp:cNvPr id="0" name=""/>
        <dsp:cNvSpPr/>
      </dsp:nvSpPr>
      <dsp:spPr>
        <a:xfrm>
          <a:off x="2350370" y="1478344"/>
          <a:ext cx="1141888" cy="1142028"/>
        </a:xfrm>
        <a:prstGeom prst="ellipse">
          <a:avLst/>
        </a:prstGeom>
        <a:solidFill>
          <a:schemeClr val="accent5">
            <a:alpha val="50000"/>
            <a:hueOff val="-8278230"/>
            <a:satOff val="33176"/>
            <a:lumOff val="719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30434B57-18B4-4C7D-925F-944BDA8142E7}">
      <dsp:nvSpPr>
        <dsp:cNvPr id="0" name=""/>
        <dsp:cNvSpPr/>
      </dsp:nvSpPr>
      <dsp:spPr>
        <a:xfrm>
          <a:off x="72008" y="1368151"/>
          <a:ext cx="2555858" cy="82273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ru-RU" sz="1400" b="1" i="1" kern="1200" dirty="0">
              <a:solidFill>
                <a:schemeClr val="accent6">
                  <a:lumMod val="50000"/>
                </a:schemeClr>
              </a:solidFill>
            </a:rPr>
            <a:t>2. Повышает </a:t>
          </a:r>
        </a:p>
        <a:p>
          <a:pPr marL="0" lvl="0" indent="0" algn="ctr" defTabSz="622300" rtl="0">
            <a:lnSpc>
              <a:spcPct val="90000"/>
            </a:lnSpc>
            <a:spcBef>
              <a:spcPct val="0"/>
            </a:spcBef>
            <a:spcAft>
              <a:spcPct val="35000"/>
            </a:spcAft>
            <a:buNone/>
          </a:pPr>
          <a:r>
            <a:rPr lang="ru-RU" sz="1400" b="1" i="1" kern="1200" dirty="0">
              <a:solidFill>
                <a:schemeClr val="accent6">
                  <a:lumMod val="50000"/>
                </a:schemeClr>
              </a:solidFill>
            </a:rPr>
            <a:t>компетентность </a:t>
          </a:r>
        </a:p>
        <a:p>
          <a:pPr marL="0" lvl="0" indent="0" algn="ctr" defTabSz="622300" rtl="0">
            <a:lnSpc>
              <a:spcPct val="90000"/>
            </a:lnSpc>
            <a:spcBef>
              <a:spcPct val="0"/>
            </a:spcBef>
            <a:spcAft>
              <a:spcPct val="35000"/>
            </a:spcAft>
            <a:buNone/>
          </a:pPr>
          <a:r>
            <a:rPr lang="ru-RU" sz="1400" b="1" i="1" kern="1200" dirty="0">
              <a:solidFill>
                <a:schemeClr val="accent6">
                  <a:lumMod val="50000"/>
                </a:schemeClr>
              </a:solidFill>
            </a:rPr>
            <a:t>педагога;</a:t>
          </a:r>
          <a:endParaRPr lang="ru-RU" sz="1400" kern="1200" dirty="0">
            <a:solidFill>
              <a:schemeClr val="accent6">
                <a:lumMod val="50000"/>
              </a:schemeClr>
            </a:solidFill>
          </a:endParaRPr>
        </a:p>
      </dsp:txBody>
      <dsp:txXfrm>
        <a:off x="72008" y="1368151"/>
        <a:ext cx="2555858" cy="822736"/>
      </dsp:txXfrm>
    </dsp:sp>
    <dsp:sp modelId="{629CC4CD-1825-4F37-830F-7288F35AB4B2}">
      <dsp:nvSpPr>
        <dsp:cNvPr id="0" name=""/>
        <dsp:cNvSpPr/>
      </dsp:nvSpPr>
      <dsp:spPr>
        <a:xfrm>
          <a:off x="2432681" y="1115990"/>
          <a:ext cx="1141888" cy="1142028"/>
        </a:xfrm>
        <a:prstGeom prst="ellipse">
          <a:avLst/>
        </a:prstGeom>
        <a:solidFill>
          <a:schemeClr val="accent5">
            <a:alpha val="50000"/>
            <a:hueOff val="-9933876"/>
            <a:satOff val="39811"/>
            <a:lumOff val="8628"/>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CB03CF4C-8451-4563-9315-92FE8B9C0A32}">
      <dsp:nvSpPr>
        <dsp:cNvPr id="0" name=""/>
        <dsp:cNvSpPr/>
      </dsp:nvSpPr>
      <dsp:spPr>
        <a:xfrm>
          <a:off x="93574" y="661900"/>
          <a:ext cx="2120260" cy="77022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ru-RU" sz="1400" b="1" i="1" kern="1200" dirty="0">
              <a:solidFill>
                <a:srgbClr val="00B050"/>
              </a:solidFill>
            </a:rPr>
            <a:t>3. Повышает качество образовательного процесса;</a:t>
          </a:r>
          <a:endParaRPr lang="ru-RU" sz="1400" kern="1200" dirty="0">
            <a:solidFill>
              <a:srgbClr val="00B050"/>
            </a:solidFill>
          </a:endParaRPr>
        </a:p>
      </dsp:txBody>
      <dsp:txXfrm>
        <a:off x="93574" y="661900"/>
        <a:ext cx="2120260" cy="770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3CE23-1CDE-4895-B308-45D87BD4A3BE}">
      <dsp:nvSpPr>
        <dsp:cNvPr id="0" name=""/>
        <dsp:cNvSpPr/>
      </dsp:nvSpPr>
      <dsp:spPr>
        <a:xfrm>
          <a:off x="0" y="0"/>
          <a:ext cx="730533" cy="73053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4DC459-7801-4CD8-A556-6B009FEB01CC}">
      <dsp:nvSpPr>
        <dsp:cNvPr id="0" name=""/>
        <dsp:cNvSpPr/>
      </dsp:nvSpPr>
      <dsp:spPr>
        <a:xfrm>
          <a:off x="365266" y="0"/>
          <a:ext cx="6331477" cy="73053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ru-RU" sz="2100" b="1" kern="1200" dirty="0">
              <a:solidFill>
                <a:srgbClr val="FF0000"/>
              </a:solidFill>
              <a:latin typeface="Franklin Gothic Medium" pitchFamily="34" charset="0"/>
            </a:rPr>
            <a:t>Целесообразность использования        проектной деятельности в ДОУ</a:t>
          </a:r>
        </a:p>
      </dsp:txBody>
      <dsp:txXfrm>
        <a:off x="365266" y="0"/>
        <a:ext cx="6331477" cy="7305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4B0C2-F101-418C-98F8-A075577F6903}">
      <dsp:nvSpPr>
        <dsp:cNvPr id="0" name=""/>
        <dsp:cNvSpPr/>
      </dsp:nvSpPr>
      <dsp:spPr>
        <a:xfrm rot="5400000">
          <a:off x="-150183" y="151392"/>
          <a:ext cx="1001220" cy="700854"/>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endParaRPr lang="ru-RU" sz="1900" kern="1200" dirty="0"/>
        </a:p>
      </dsp:txBody>
      <dsp:txXfrm rot="-5400000">
        <a:off x="0" y="351636"/>
        <a:ext cx="700854" cy="300366"/>
      </dsp:txXfrm>
    </dsp:sp>
    <dsp:sp modelId="{4F48FC1D-F6C5-4003-97E8-FC80929DDD80}">
      <dsp:nvSpPr>
        <dsp:cNvPr id="0" name=""/>
        <dsp:cNvSpPr/>
      </dsp:nvSpPr>
      <dsp:spPr>
        <a:xfrm rot="5400000">
          <a:off x="2653322" y="-1951259"/>
          <a:ext cx="650793" cy="4555729"/>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ru-RU" sz="1900" b="1" kern="1200" dirty="0">
              <a:solidFill>
                <a:schemeClr val="accent1">
                  <a:lumMod val="75000"/>
                </a:schemeClr>
              </a:solidFill>
              <a:latin typeface="Franklin Gothic Medium" pitchFamily="34" charset="0"/>
            </a:rPr>
            <a:t>ЦЕНТР ИСКУССТВА</a:t>
          </a:r>
        </a:p>
        <a:p>
          <a:pPr marL="171450" lvl="1" indent="-171450" algn="l" defTabSz="844550">
            <a:lnSpc>
              <a:spcPct val="90000"/>
            </a:lnSpc>
            <a:spcBef>
              <a:spcPct val="0"/>
            </a:spcBef>
            <a:spcAft>
              <a:spcPct val="15000"/>
            </a:spcAft>
            <a:buChar char="•"/>
          </a:pPr>
          <a:r>
            <a:rPr lang="ru-RU" sz="1900" b="1" kern="1200" dirty="0">
              <a:solidFill>
                <a:schemeClr val="accent1">
                  <a:lumMod val="75000"/>
                </a:schemeClr>
              </a:solidFill>
              <a:latin typeface="Franklin Gothic Medium" pitchFamily="34" charset="0"/>
            </a:rPr>
            <a:t> ЦЕНТР МАТЕМАТИКИ</a:t>
          </a:r>
        </a:p>
      </dsp:txBody>
      <dsp:txXfrm rot="-5400000">
        <a:off x="700855" y="32977"/>
        <a:ext cx="4523960" cy="587255"/>
      </dsp:txXfrm>
    </dsp:sp>
    <dsp:sp modelId="{B34C7CE9-52B3-4BC1-AB9A-3622439D6947}">
      <dsp:nvSpPr>
        <dsp:cNvPr id="0" name=""/>
        <dsp:cNvSpPr/>
      </dsp:nvSpPr>
      <dsp:spPr>
        <a:xfrm rot="5400000">
          <a:off x="-150183" y="945716"/>
          <a:ext cx="1001220" cy="700854"/>
        </a:xfrm>
        <a:prstGeom prst="chevron">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kern="1200"/>
            <a:t> </a:t>
          </a:r>
          <a:endParaRPr lang="ru-RU" sz="1900" kern="1200" dirty="0"/>
        </a:p>
      </dsp:txBody>
      <dsp:txXfrm rot="-5400000">
        <a:off x="0" y="1145960"/>
        <a:ext cx="700854" cy="300366"/>
      </dsp:txXfrm>
    </dsp:sp>
    <dsp:sp modelId="{BCE6C19A-E111-4EB0-9C0C-587D22D12983}">
      <dsp:nvSpPr>
        <dsp:cNvPr id="0" name=""/>
        <dsp:cNvSpPr/>
      </dsp:nvSpPr>
      <dsp:spPr>
        <a:xfrm rot="5400000">
          <a:off x="2653322" y="-1156934"/>
          <a:ext cx="650793" cy="4555729"/>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ru-RU" sz="1900" b="1" kern="1200" dirty="0">
              <a:solidFill>
                <a:srgbClr val="00B050"/>
              </a:solidFill>
              <a:latin typeface="Franklin Gothic Medium" pitchFamily="34" charset="0"/>
            </a:rPr>
            <a:t> ЦЕНТР СТРОИТЕЛЬСТВА</a:t>
          </a:r>
        </a:p>
        <a:p>
          <a:pPr marL="171450" lvl="1" indent="-171450" algn="l" defTabSz="844550">
            <a:lnSpc>
              <a:spcPct val="90000"/>
            </a:lnSpc>
            <a:spcBef>
              <a:spcPct val="0"/>
            </a:spcBef>
            <a:spcAft>
              <a:spcPct val="15000"/>
            </a:spcAft>
            <a:buChar char="•"/>
          </a:pPr>
          <a:r>
            <a:rPr lang="ru-RU" sz="1900" b="1" kern="1200" dirty="0">
              <a:solidFill>
                <a:srgbClr val="00B050"/>
              </a:solidFill>
              <a:latin typeface="Franklin Gothic Medium" pitchFamily="34" charset="0"/>
            </a:rPr>
            <a:t> ЦЕНТР МУЗЫКИ</a:t>
          </a:r>
        </a:p>
      </dsp:txBody>
      <dsp:txXfrm rot="-5400000">
        <a:off x="700855" y="827302"/>
        <a:ext cx="4523960" cy="587255"/>
      </dsp:txXfrm>
    </dsp:sp>
    <dsp:sp modelId="{982B070A-31E3-4C32-A155-0104F2AD19D4}">
      <dsp:nvSpPr>
        <dsp:cNvPr id="0" name=""/>
        <dsp:cNvSpPr/>
      </dsp:nvSpPr>
      <dsp:spPr>
        <a:xfrm rot="5400000">
          <a:off x="-150183" y="1740041"/>
          <a:ext cx="1001220" cy="700854"/>
        </a:xfrm>
        <a:prstGeom prst="chevron">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kern="1200" dirty="0"/>
            <a:t> </a:t>
          </a:r>
        </a:p>
      </dsp:txBody>
      <dsp:txXfrm rot="-5400000">
        <a:off x="0" y="1940285"/>
        <a:ext cx="700854" cy="300366"/>
      </dsp:txXfrm>
    </dsp:sp>
    <dsp:sp modelId="{F331DE3E-D46C-4623-AA0A-0D85F4053759}">
      <dsp:nvSpPr>
        <dsp:cNvPr id="0" name=""/>
        <dsp:cNvSpPr/>
      </dsp:nvSpPr>
      <dsp:spPr>
        <a:xfrm rot="5400000">
          <a:off x="2653322" y="-362609"/>
          <a:ext cx="650793" cy="4555729"/>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ru-RU" sz="1900" kern="1200" dirty="0">
              <a:solidFill>
                <a:schemeClr val="accent6">
                  <a:lumMod val="75000"/>
                </a:schemeClr>
              </a:solidFill>
            </a:rPr>
            <a:t> </a:t>
          </a:r>
          <a:r>
            <a:rPr lang="ru-RU" sz="1900" b="1" kern="1200" dirty="0">
              <a:solidFill>
                <a:schemeClr val="accent6">
                  <a:lumMod val="75000"/>
                </a:schemeClr>
              </a:solidFill>
              <a:latin typeface="Franklin Gothic Medium" pitchFamily="34" charset="0"/>
            </a:rPr>
            <a:t>ЦЕНТР КНИГИ</a:t>
          </a:r>
        </a:p>
        <a:p>
          <a:pPr marL="171450" lvl="1" indent="-171450" algn="l" defTabSz="844550">
            <a:lnSpc>
              <a:spcPct val="90000"/>
            </a:lnSpc>
            <a:spcBef>
              <a:spcPct val="0"/>
            </a:spcBef>
            <a:spcAft>
              <a:spcPct val="15000"/>
            </a:spcAft>
            <a:buChar char="•"/>
          </a:pPr>
          <a:r>
            <a:rPr lang="ru-RU" sz="1900" b="1" kern="1200" dirty="0">
              <a:solidFill>
                <a:schemeClr val="accent6">
                  <a:lumMod val="75000"/>
                </a:schemeClr>
              </a:solidFill>
              <a:latin typeface="Franklin Gothic Medium" pitchFamily="34" charset="0"/>
            </a:rPr>
            <a:t> ЦЕНТР ДВИЖЕНИЯ</a:t>
          </a:r>
        </a:p>
      </dsp:txBody>
      <dsp:txXfrm rot="-5400000">
        <a:off x="700855" y="1621627"/>
        <a:ext cx="4523960" cy="5872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72879-F4C7-4BD9-AFCF-EAA8FBC6A49F}">
      <dsp:nvSpPr>
        <dsp:cNvPr id="0" name=""/>
        <dsp:cNvSpPr/>
      </dsp:nvSpPr>
      <dsp:spPr>
        <a:xfrm rot="5400000">
          <a:off x="171088" y="39322"/>
          <a:ext cx="809207" cy="730576"/>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endParaRPr lang="ru-RU" sz="500" kern="1200" dirty="0"/>
        </a:p>
      </dsp:txBody>
      <dsp:txXfrm rot="-5400000">
        <a:off x="210404" y="365294"/>
        <a:ext cx="730576" cy="78631"/>
      </dsp:txXfrm>
    </dsp:sp>
    <dsp:sp modelId="{C8E54E1D-F2D5-4CBA-97CB-5DD009DB6921}">
      <dsp:nvSpPr>
        <dsp:cNvPr id="0" name=""/>
        <dsp:cNvSpPr/>
      </dsp:nvSpPr>
      <dsp:spPr>
        <a:xfrm rot="5400000">
          <a:off x="2835714" y="-1868524"/>
          <a:ext cx="792569" cy="4529619"/>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b="1" kern="1200" dirty="0">
              <a:solidFill>
                <a:srgbClr val="FF0000"/>
              </a:solidFill>
              <a:latin typeface="Franklin Gothic Medium" pitchFamily="34" charset="0"/>
            </a:rPr>
            <a:t> </a:t>
          </a:r>
          <a:r>
            <a:rPr lang="ru-RU" sz="2000" b="1" kern="1200" dirty="0">
              <a:solidFill>
                <a:srgbClr val="FF0000"/>
              </a:solidFill>
              <a:latin typeface="Franklin Gothic Medium" pitchFamily="34" charset="0"/>
            </a:rPr>
            <a:t>ЦЕНТР КУЛИНАРИИ</a:t>
          </a:r>
        </a:p>
        <a:p>
          <a:pPr marL="228600" lvl="1" indent="-228600" algn="l" defTabSz="889000">
            <a:lnSpc>
              <a:spcPct val="90000"/>
            </a:lnSpc>
            <a:spcBef>
              <a:spcPct val="0"/>
            </a:spcBef>
            <a:spcAft>
              <a:spcPct val="15000"/>
            </a:spcAft>
            <a:buChar char="•"/>
          </a:pPr>
          <a:r>
            <a:rPr lang="ru-RU" sz="2000" b="1" kern="1200" dirty="0">
              <a:solidFill>
                <a:srgbClr val="FF0000"/>
              </a:solidFill>
              <a:latin typeface="Franklin Gothic Medium" pitchFamily="34" charset="0"/>
            </a:rPr>
            <a:t> ЦЕНТР НАУКИ</a:t>
          </a:r>
        </a:p>
      </dsp:txBody>
      <dsp:txXfrm rot="-5400000">
        <a:off x="967189" y="38691"/>
        <a:ext cx="4490929" cy="71518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1EA36B2C-3BCF-4476-839C-0B483082FD3D}"/>
              </a:ext>
            </a:extLst>
          </p:cNvPr>
          <p:cNvSpPr>
            <a:spLocks noGrp="1"/>
          </p:cNvSpPr>
          <p:nvPr>
            <p:ph type="dt" sz="half" idx="10"/>
          </p:nvPr>
        </p:nvSpPr>
        <p:spPr/>
        <p:txBody>
          <a:bodyPr/>
          <a:lstStyle>
            <a:lvl1pPr>
              <a:defRPr/>
            </a:lvl1pPr>
          </a:lstStyle>
          <a:p>
            <a:pPr>
              <a:defRPr/>
            </a:pPr>
            <a:fld id="{B5A33209-5A0B-4C90-BED2-7B2330B2B03C}" type="datetimeFigureOut">
              <a:rPr lang="ru-RU"/>
              <a:pPr>
                <a:defRPr/>
              </a:pPr>
              <a:t>09.09.2020</a:t>
            </a:fld>
            <a:endParaRPr lang="ru-RU" dirty="0"/>
          </a:p>
        </p:txBody>
      </p:sp>
      <p:sp>
        <p:nvSpPr>
          <p:cNvPr id="5" name="Нижний колонтитул 4">
            <a:extLst>
              <a:ext uri="{FF2B5EF4-FFF2-40B4-BE49-F238E27FC236}">
                <a16:creationId xmlns:a16="http://schemas.microsoft.com/office/drawing/2014/main" id="{AAEC38C8-BF55-48C2-B1CF-CC551B2765C0}"/>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35A0E9B1-94A1-4C72-A098-BC315D5E8FA4}"/>
              </a:ext>
            </a:extLst>
          </p:cNvPr>
          <p:cNvSpPr>
            <a:spLocks noGrp="1"/>
          </p:cNvSpPr>
          <p:nvPr>
            <p:ph type="sldNum" sz="quarter" idx="12"/>
          </p:nvPr>
        </p:nvSpPr>
        <p:spPr/>
        <p:txBody>
          <a:bodyPr/>
          <a:lstStyle>
            <a:lvl1pPr>
              <a:defRPr/>
            </a:lvl1pPr>
          </a:lstStyle>
          <a:p>
            <a:fld id="{F4E33E80-B541-4C8C-8D1A-5B7B34AFB9AD}" type="slidenum">
              <a:rPr lang="ru-RU" altLang="ru-RU"/>
              <a:pPr/>
              <a:t>‹#›</a:t>
            </a:fld>
            <a:endParaRPr lang="ru-RU" altLang="ru-RU"/>
          </a:p>
        </p:txBody>
      </p:sp>
    </p:spTree>
    <p:extLst>
      <p:ext uri="{BB962C8B-B14F-4D97-AF65-F5344CB8AC3E}">
        <p14:creationId xmlns:p14="http://schemas.microsoft.com/office/powerpoint/2010/main" val="331051698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F3CDEEC-6103-4DC2-BA2E-7B914F4FC696}"/>
              </a:ext>
            </a:extLst>
          </p:cNvPr>
          <p:cNvSpPr>
            <a:spLocks noGrp="1"/>
          </p:cNvSpPr>
          <p:nvPr>
            <p:ph type="dt" sz="half" idx="10"/>
          </p:nvPr>
        </p:nvSpPr>
        <p:spPr/>
        <p:txBody>
          <a:bodyPr/>
          <a:lstStyle>
            <a:lvl1pPr>
              <a:defRPr/>
            </a:lvl1pPr>
          </a:lstStyle>
          <a:p>
            <a:pPr>
              <a:defRPr/>
            </a:pPr>
            <a:fld id="{CA0E2A02-BB58-41F5-9CD9-4B6864323D07}" type="datetimeFigureOut">
              <a:rPr lang="ru-RU"/>
              <a:pPr>
                <a:defRPr/>
              </a:pPr>
              <a:t>09.09.2020</a:t>
            </a:fld>
            <a:endParaRPr lang="ru-RU" dirty="0"/>
          </a:p>
        </p:txBody>
      </p:sp>
      <p:sp>
        <p:nvSpPr>
          <p:cNvPr id="5" name="Нижний колонтитул 4">
            <a:extLst>
              <a:ext uri="{FF2B5EF4-FFF2-40B4-BE49-F238E27FC236}">
                <a16:creationId xmlns:a16="http://schemas.microsoft.com/office/drawing/2014/main" id="{883AA90D-D0EF-4EAB-A248-2A80A1C01436}"/>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E526C34A-9EC2-4E92-A58C-06F35D9709DB}"/>
              </a:ext>
            </a:extLst>
          </p:cNvPr>
          <p:cNvSpPr>
            <a:spLocks noGrp="1"/>
          </p:cNvSpPr>
          <p:nvPr>
            <p:ph type="sldNum" sz="quarter" idx="12"/>
          </p:nvPr>
        </p:nvSpPr>
        <p:spPr/>
        <p:txBody>
          <a:bodyPr/>
          <a:lstStyle>
            <a:lvl1pPr>
              <a:defRPr/>
            </a:lvl1pPr>
          </a:lstStyle>
          <a:p>
            <a:fld id="{6F8F31E3-1757-4B54-BEC2-0FD34375D5E5}" type="slidenum">
              <a:rPr lang="ru-RU" altLang="ru-RU"/>
              <a:pPr/>
              <a:t>‹#›</a:t>
            </a:fld>
            <a:endParaRPr lang="ru-RU" altLang="ru-RU"/>
          </a:p>
        </p:txBody>
      </p:sp>
    </p:spTree>
    <p:extLst>
      <p:ext uri="{BB962C8B-B14F-4D97-AF65-F5344CB8AC3E}">
        <p14:creationId xmlns:p14="http://schemas.microsoft.com/office/powerpoint/2010/main" val="114976919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C1D5576-10C7-4EFE-8170-E2CA82BE2847}"/>
              </a:ext>
            </a:extLst>
          </p:cNvPr>
          <p:cNvSpPr>
            <a:spLocks noGrp="1"/>
          </p:cNvSpPr>
          <p:nvPr>
            <p:ph type="dt" sz="half" idx="10"/>
          </p:nvPr>
        </p:nvSpPr>
        <p:spPr/>
        <p:txBody>
          <a:bodyPr/>
          <a:lstStyle>
            <a:lvl1pPr>
              <a:defRPr/>
            </a:lvl1pPr>
          </a:lstStyle>
          <a:p>
            <a:pPr>
              <a:defRPr/>
            </a:pPr>
            <a:fld id="{80DA0796-6B81-4852-A8F5-2D5FA6455BCC}" type="datetimeFigureOut">
              <a:rPr lang="ru-RU"/>
              <a:pPr>
                <a:defRPr/>
              </a:pPr>
              <a:t>09.09.2020</a:t>
            </a:fld>
            <a:endParaRPr lang="ru-RU" dirty="0"/>
          </a:p>
        </p:txBody>
      </p:sp>
      <p:sp>
        <p:nvSpPr>
          <p:cNvPr id="5" name="Нижний колонтитул 4">
            <a:extLst>
              <a:ext uri="{FF2B5EF4-FFF2-40B4-BE49-F238E27FC236}">
                <a16:creationId xmlns:a16="http://schemas.microsoft.com/office/drawing/2014/main" id="{8AD9F364-A8B6-44F8-A0EC-9AACF90168C6}"/>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52F26E83-8D21-454D-89C8-97DED695A1CE}"/>
              </a:ext>
            </a:extLst>
          </p:cNvPr>
          <p:cNvSpPr>
            <a:spLocks noGrp="1"/>
          </p:cNvSpPr>
          <p:nvPr>
            <p:ph type="sldNum" sz="quarter" idx="12"/>
          </p:nvPr>
        </p:nvSpPr>
        <p:spPr/>
        <p:txBody>
          <a:bodyPr/>
          <a:lstStyle>
            <a:lvl1pPr>
              <a:defRPr/>
            </a:lvl1pPr>
          </a:lstStyle>
          <a:p>
            <a:fld id="{EF7439D9-5F94-4487-B50A-22524AC9AD7C}" type="slidenum">
              <a:rPr lang="ru-RU" altLang="ru-RU"/>
              <a:pPr/>
              <a:t>‹#›</a:t>
            </a:fld>
            <a:endParaRPr lang="ru-RU" altLang="ru-RU"/>
          </a:p>
        </p:txBody>
      </p:sp>
    </p:spTree>
    <p:extLst>
      <p:ext uri="{BB962C8B-B14F-4D97-AF65-F5344CB8AC3E}">
        <p14:creationId xmlns:p14="http://schemas.microsoft.com/office/powerpoint/2010/main" val="25053533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3060C67-7088-430A-828F-EDE90D180BBB}"/>
              </a:ext>
            </a:extLst>
          </p:cNvPr>
          <p:cNvSpPr>
            <a:spLocks noGrp="1"/>
          </p:cNvSpPr>
          <p:nvPr>
            <p:ph type="dt" sz="half" idx="10"/>
          </p:nvPr>
        </p:nvSpPr>
        <p:spPr/>
        <p:txBody>
          <a:bodyPr/>
          <a:lstStyle>
            <a:lvl1pPr>
              <a:defRPr/>
            </a:lvl1pPr>
          </a:lstStyle>
          <a:p>
            <a:pPr>
              <a:defRPr/>
            </a:pPr>
            <a:fld id="{9DC81440-F9BF-471F-B74B-55EBC0071967}" type="datetimeFigureOut">
              <a:rPr lang="ru-RU"/>
              <a:pPr>
                <a:defRPr/>
              </a:pPr>
              <a:t>09.09.2020</a:t>
            </a:fld>
            <a:endParaRPr lang="ru-RU" dirty="0"/>
          </a:p>
        </p:txBody>
      </p:sp>
      <p:sp>
        <p:nvSpPr>
          <p:cNvPr id="5" name="Нижний колонтитул 4">
            <a:extLst>
              <a:ext uri="{FF2B5EF4-FFF2-40B4-BE49-F238E27FC236}">
                <a16:creationId xmlns:a16="http://schemas.microsoft.com/office/drawing/2014/main" id="{98F36CE6-EB7B-43D8-AA55-F86DA9CC7B0A}"/>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C53501A5-7F04-4E08-9ECD-11DDE712429E}"/>
              </a:ext>
            </a:extLst>
          </p:cNvPr>
          <p:cNvSpPr>
            <a:spLocks noGrp="1"/>
          </p:cNvSpPr>
          <p:nvPr>
            <p:ph type="sldNum" sz="quarter" idx="12"/>
          </p:nvPr>
        </p:nvSpPr>
        <p:spPr/>
        <p:txBody>
          <a:bodyPr/>
          <a:lstStyle>
            <a:lvl1pPr>
              <a:defRPr/>
            </a:lvl1pPr>
          </a:lstStyle>
          <a:p>
            <a:fld id="{EF5C3760-3649-476A-AE5C-46251EA0E88D}" type="slidenum">
              <a:rPr lang="ru-RU" altLang="ru-RU"/>
              <a:pPr/>
              <a:t>‹#›</a:t>
            </a:fld>
            <a:endParaRPr lang="ru-RU" altLang="ru-RU"/>
          </a:p>
        </p:txBody>
      </p:sp>
    </p:spTree>
    <p:extLst>
      <p:ext uri="{BB962C8B-B14F-4D97-AF65-F5344CB8AC3E}">
        <p14:creationId xmlns:p14="http://schemas.microsoft.com/office/powerpoint/2010/main" val="5910926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0D5F880-9F3A-4FF3-8071-72A1E2EBACC6}"/>
              </a:ext>
            </a:extLst>
          </p:cNvPr>
          <p:cNvSpPr>
            <a:spLocks noGrp="1"/>
          </p:cNvSpPr>
          <p:nvPr>
            <p:ph type="dt" sz="half" idx="10"/>
          </p:nvPr>
        </p:nvSpPr>
        <p:spPr/>
        <p:txBody>
          <a:bodyPr/>
          <a:lstStyle>
            <a:lvl1pPr>
              <a:defRPr/>
            </a:lvl1pPr>
          </a:lstStyle>
          <a:p>
            <a:pPr>
              <a:defRPr/>
            </a:pPr>
            <a:fld id="{FDD41858-B035-4460-8C92-7A8F702C4312}" type="datetimeFigureOut">
              <a:rPr lang="ru-RU"/>
              <a:pPr>
                <a:defRPr/>
              </a:pPr>
              <a:t>09.09.2020</a:t>
            </a:fld>
            <a:endParaRPr lang="ru-RU" dirty="0"/>
          </a:p>
        </p:txBody>
      </p:sp>
      <p:sp>
        <p:nvSpPr>
          <p:cNvPr id="5" name="Нижний колонтитул 4">
            <a:extLst>
              <a:ext uri="{FF2B5EF4-FFF2-40B4-BE49-F238E27FC236}">
                <a16:creationId xmlns:a16="http://schemas.microsoft.com/office/drawing/2014/main" id="{178B0213-3E0F-4075-869B-7528BEB4485D}"/>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374B889C-6922-4098-8121-E66F64046FAA}"/>
              </a:ext>
            </a:extLst>
          </p:cNvPr>
          <p:cNvSpPr>
            <a:spLocks noGrp="1"/>
          </p:cNvSpPr>
          <p:nvPr>
            <p:ph type="sldNum" sz="quarter" idx="12"/>
          </p:nvPr>
        </p:nvSpPr>
        <p:spPr/>
        <p:txBody>
          <a:bodyPr/>
          <a:lstStyle>
            <a:lvl1pPr>
              <a:defRPr/>
            </a:lvl1pPr>
          </a:lstStyle>
          <a:p>
            <a:fld id="{03ED7DFB-AF60-460A-A83D-11F7BDC651EC}" type="slidenum">
              <a:rPr lang="ru-RU" altLang="ru-RU"/>
              <a:pPr/>
              <a:t>‹#›</a:t>
            </a:fld>
            <a:endParaRPr lang="ru-RU" altLang="ru-RU"/>
          </a:p>
        </p:txBody>
      </p:sp>
    </p:spTree>
    <p:extLst>
      <p:ext uri="{BB962C8B-B14F-4D97-AF65-F5344CB8AC3E}">
        <p14:creationId xmlns:p14="http://schemas.microsoft.com/office/powerpoint/2010/main" val="57006675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56CCE62A-92C9-425D-8D2B-92B738CAC5B9}"/>
              </a:ext>
            </a:extLst>
          </p:cNvPr>
          <p:cNvSpPr>
            <a:spLocks noGrp="1"/>
          </p:cNvSpPr>
          <p:nvPr>
            <p:ph type="dt" sz="half" idx="10"/>
          </p:nvPr>
        </p:nvSpPr>
        <p:spPr/>
        <p:txBody>
          <a:bodyPr/>
          <a:lstStyle>
            <a:lvl1pPr>
              <a:defRPr/>
            </a:lvl1pPr>
          </a:lstStyle>
          <a:p>
            <a:pPr>
              <a:defRPr/>
            </a:pPr>
            <a:fld id="{634D2E31-346D-4182-AA15-DD9DB1F43B4D}" type="datetimeFigureOut">
              <a:rPr lang="ru-RU"/>
              <a:pPr>
                <a:defRPr/>
              </a:pPr>
              <a:t>09.09.2020</a:t>
            </a:fld>
            <a:endParaRPr lang="ru-RU" dirty="0"/>
          </a:p>
        </p:txBody>
      </p:sp>
      <p:sp>
        <p:nvSpPr>
          <p:cNvPr id="6" name="Нижний колонтитул 4">
            <a:extLst>
              <a:ext uri="{FF2B5EF4-FFF2-40B4-BE49-F238E27FC236}">
                <a16:creationId xmlns:a16="http://schemas.microsoft.com/office/drawing/2014/main" id="{6599FE7C-D0AA-4CB9-BA65-B3BB0010FA74}"/>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FD7CEBC4-7A2A-4F41-B16B-CD36ECC0FC82}"/>
              </a:ext>
            </a:extLst>
          </p:cNvPr>
          <p:cNvSpPr>
            <a:spLocks noGrp="1"/>
          </p:cNvSpPr>
          <p:nvPr>
            <p:ph type="sldNum" sz="quarter" idx="12"/>
          </p:nvPr>
        </p:nvSpPr>
        <p:spPr/>
        <p:txBody>
          <a:bodyPr/>
          <a:lstStyle>
            <a:lvl1pPr>
              <a:defRPr/>
            </a:lvl1pPr>
          </a:lstStyle>
          <a:p>
            <a:fld id="{A0036721-97E2-43E3-9BF5-FBCCAB232F23}" type="slidenum">
              <a:rPr lang="ru-RU" altLang="ru-RU"/>
              <a:pPr/>
              <a:t>‹#›</a:t>
            </a:fld>
            <a:endParaRPr lang="ru-RU" altLang="ru-RU"/>
          </a:p>
        </p:txBody>
      </p:sp>
    </p:spTree>
    <p:extLst>
      <p:ext uri="{BB962C8B-B14F-4D97-AF65-F5344CB8AC3E}">
        <p14:creationId xmlns:p14="http://schemas.microsoft.com/office/powerpoint/2010/main" val="174009461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id="{02CB3AC3-BEF8-4FB5-A9A6-E141F56A9F24}"/>
              </a:ext>
            </a:extLst>
          </p:cNvPr>
          <p:cNvSpPr>
            <a:spLocks noGrp="1"/>
          </p:cNvSpPr>
          <p:nvPr>
            <p:ph type="dt" sz="half" idx="10"/>
          </p:nvPr>
        </p:nvSpPr>
        <p:spPr/>
        <p:txBody>
          <a:bodyPr/>
          <a:lstStyle>
            <a:lvl1pPr>
              <a:defRPr/>
            </a:lvl1pPr>
          </a:lstStyle>
          <a:p>
            <a:pPr>
              <a:defRPr/>
            </a:pPr>
            <a:fld id="{A39D4C8B-CB9C-4E27-B242-8DC3D7488B51}" type="datetimeFigureOut">
              <a:rPr lang="ru-RU"/>
              <a:pPr>
                <a:defRPr/>
              </a:pPr>
              <a:t>09.09.2020</a:t>
            </a:fld>
            <a:endParaRPr lang="ru-RU" dirty="0"/>
          </a:p>
        </p:txBody>
      </p:sp>
      <p:sp>
        <p:nvSpPr>
          <p:cNvPr id="8" name="Нижний колонтитул 4">
            <a:extLst>
              <a:ext uri="{FF2B5EF4-FFF2-40B4-BE49-F238E27FC236}">
                <a16:creationId xmlns:a16="http://schemas.microsoft.com/office/drawing/2014/main" id="{CD1D1730-2D16-4CA2-B507-2CB757464F44}"/>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a16="http://schemas.microsoft.com/office/drawing/2014/main" id="{25396351-3CC0-4B3E-BBE3-DDBF3E7CA902}"/>
              </a:ext>
            </a:extLst>
          </p:cNvPr>
          <p:cNvSpPr>
            <a:spLocks noGrp="1"/>
          </p:cNvSpPr>
          <p:nvPr>
            <p:ph type="sldNum" sz="quarter" idx="12"/>
          </p:nvPr>
        </p:nvSpPr>
        <p:spPr/>
        <p:txBody>
          <a:bodyPr/>
          <a:lstStyle>
            <a:lvl1pPr>
              <a:defRPr/>
            </a:lvl1pPr>
          </a:lstStyle>
          <a:p>
            <a:fld id="{EA2171CD-0CC9-4C40-B421-FE72096568BA}" type="slidenum">
              <a:rPr lang="ru-RU" altLang="ru-RU"/>
              <a:pPr/>
              <a:t>‹#›</a:t>
            </a:fld>
            <a:endParaRPr lang="ru-RU" altLang="ru-RU"/>
          </a:p>
        </p:txBody>
      </p:sp>
    </p:spTree>
    <p:extLst>
      <p:ext uri="{BB962C8B-B14F-4D97-AF65-F5344CB8AC3E}">
        <p14:creationId xmlns:p14="http://schemas.microsoft.com/office/powerpoint/2010/main" val="29282052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id="{479DB972-48CE-425E-82D0-226B4A7213AE}"/>
              </a:ext>
            </a:extLst>
          </p:cNvPr>
          <p:cNvSpPr>
            <a:spLocks noGrp="1"/>
          </p:cNvSpPr>
          <p:nvPr>
            <p:ph type="dt" sz="half" idx="10"/>
          </p:nvPr>
        </p:nvSpPr>
        <p:spPr/>
        <p:txBody>
          <a:bodyPr/>
          <a:lstStyle>
            <a:lvl1pPr>
              <a:defRPr/>
            </a:lvl1pPr>
          </a:lstStyle>
          <a:p>
            <a:pPr>
              <a:defRPr/>
            </a:pPr>
            <a:fld id="{B99804DC-9CAB-44FE-841B-1CBCEFD11D94}" type="datetimeFigureOut">
              <a:rPr lang="ru-RU"/>
              <a:pPr>
                <a:defRPr/>
              </a:pPr>
              <a:t>09.09.2020</a:t>
            </a:fld>
            <a:endParaRPr lang="ru-RU" dirty="0"/>
          </a:p>
        </p:txBody>
      </p:sp>
      <p:sp>
        <p:nvSpPr>
          <p:cNvPr id="4" name="Нижний колонтитул 4">
            <a:extLst>
              <a:ext uri="{FF2B5EF4-FFF2-40B4-BE49-F238E27FC236}">
                <a16:creationId xmlns:a16="http://schemas.microsoft.com/office/drawing/2014/main" id="{991C90EA-B154-45E4-B746-5B4BC8B70E24}"/>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a16="http://schemas.microsoft.com/office/drawing/2014/main" id="{43B0BDC9-DD8B-498E-A024-BFBB729D5739}"/>
              </a:ext>
            </a:extLst>
          </p:cNvPr>
          <p:cNvSpPr>
            <a:spLocks noGrp="1"/>
          </p:cNvSpPr>
          <p:nvPr>
            <p:ph type="sldNum" sz="quarter" idx="12"/>
          </p:nvPr>
        </p:nvSpPr>
        <p:spPr/>
        <p:txBody>
          <a:bodyPr/>
          <a:lstStyle>
            <a:lvl1pPr>
              <a:defRPr/>
            </a:lvl1pPr>
          </a:lstStyle>
          <a:p>
            <a:fld id="{FF70E71D-7A85-4309-B34D-9E68DEF12421}" type="slidenum">
              <a:rPr lang="ru-RU" altLang="ru-RU"/>
              <a:pPr/>
              <a:t>‹#›</a:t>
            </a:fld>
            <a:endParaRPr lang="ru-RU" altLang="ru-RU"/>
          </a:p>
        </p:txBody>
      </p:sp>
    </p:spTree>
    <p:extLst>
      <p:ext uri="{BB962C8B-B14F-4D97-AF65-F5344CB8AC3E}">
        <p14:creationId xmlns:p14="http://schemas.microsoft.com/office/powerpoint/2010/main" val="61358014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F9BB2CD4-1487-4F60-9810-928955F9AAB0}"/>
              </a:ext>
            </a:extLst>
          </p:cNvPr>
          <p:cNvSpPr>
            <a:spLocks noGrp="1"/>
          </p:cNvSpPr>
          <p:nvPr>
            <p:ph type="dt" sz="half" idx="10"/>
          </p:nvPr>
        </p:nvSpPr>
        <p:spPr/>
        <p:txBody>
          <a:bodyPr/>
          <a:lstStyle>
            <a:lvl1pPr>
              <a:defRPr/>
            </a:lvl1pPr>
          </a:lstStyle>
          <a:p>
            <a:pPr>
              <a:defRPr/>
            </a:pPr>
            <a:fld id="{7694BDCA-E288-44FB-BCAB-D4202DB27A02}" type="datetimeFigureOut">
              <a:rPr lang="ru-RU"/>
              <a:pPr>
                <a:defRPr/>
              </a:pPr>
              <a:t>09.09.2020</a:t>
            </a:fld>
            <a:endParaRPr lang="ru-RU" dirty="0"/>
          </a:p>
        </p:txBody>
      </p:sp>
      <p:sp>
        <p:nvSpPr>
          <p:cNvPr id="3" name="Нижний колонтитул 4">
            <a:extLst>
              <a:ext uri="{FF2B5EF4-FFF2-40B4-BE49-F238E27FC236}">
                <a16:creationId xmlns:a16="http://schemas.microsoft.com/office/drawing/2014/main" id="{F5F679C2-9B64-4386-A62E-94F1A57C7EB6}"/>
              </a:ext>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16:creationId xmlns:a16="http://schemas.microsoft.com/office/drawing/2014/main" id="{E706C42C-DBC8-49ED-9097-E5F3CBAD94F4}"/>
              </a:ext>
            </a:extLst>
          </p:cNvPr>
          <p:cNvSpPr>
            <a:spLocks noGrp="1"/>
          </p:cNvSpPr>
          <p:nvPr>
            <p:ph type="sldNum" sz="quarter" idx="12"/>
          </p:nvPr>
        </p:nvSpPr>
        <p:spPr/>
        <p:txBody>
          <a:bodyPr/>
          <a:lstStyle>
            <a:lvl1pPr>
              <a:defRPr/>
            </a:lvl1pPr>
          </a:lstStyle>
          <a:p>
            <a:fld id="{14F0152C-6F7A-435D-9E75-7756EB33F225}" type="slidenum">
              <a:rPr lang="ru-RU" altLang="ru-RU"/>
              <a:pPr/>
              <a:t>‹#›</a:t>
            </a:fld>
            <a:endParaRPr lang="ru-RU" altLang="ru-RU"/>
          </a:p>
        </p:txBody>
      </p:sp>
    </p:spTree>
    <p:extLst>
      <p:ext uri="{BB962C8B-B14F-4D97-AF65-F5344CB8AC3E}">
        <p14:creationId xmlns:p14="http://schemas.microsoft.com/office/powerpoint/2010/main" val="418944895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CB5FB174-1F78-4293-93F2-196774120554}"/>
              </a:ext>
            </a:extLst>
          </p:cNvPr>
          <p:cNvSpPr>
            <a:spLocks noGrp="1"/>
          </p:cNvSpPr>
          <p:nvPr>
            <p:ph type="dt" sz="half" idx="10"/>
          </p:nvPr>
        </p:nvSpPr>
        <p:spPr/>
        <p:txBody>
          <a:bodyPr/>
          <a:lstStyle>
            <a:lvl1pPr>
              <a:defRPr/>
            </a:lvl1pPr>
          </a:lstStyle>
          <a:p>
            <a:pPr>
              <a:defRPr/>
            </a:pPr>
            <a:fld id="{80AB3858-17CC-4C3B-9D7B-6CD95781A86C}" type="datetimeFigureOut">
              <a:rPr lang="ru-RU"/>
              <a:pPr>
                <a:defRPr/>
              </a:pPr>
              <a:t>09.09.2020</a:t>
            </a:fld>
            <a:endParaRPr lang="ru-RU" dirty="0"/>
          </a:p>
        </p:txBody>
      </p:sp>
      <p:sp>
        <p:nvSpPr>
          <p:cNvPr id="6" name="Нижний колонтитул 4">
            <a:extLst>
              <a:ext uri="{FF2B5EF4-FFF2-40B4-BE49-F238E27FC236}">
                <a16:creationId xmlns:a16="http://schemas.microsoft.com/office/drawing/2014/main" id="{CEC17171-B832-4E61-86E4-26D80814F15C}"/>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7B2F6052-A5FC-43C1-9F05-7C2EFD9E48D7}"/>
              </a:ext>
            </a:extLst>
          </p:cNvPr>
          <p:cNvSpPr>
            <a:spLocks noGrp="1"/>
          </p:cNvSpPr>
          <p:nvPr>
            <p:ph type="sldNum" sz="quarter" idx="12"/>
          </p:nvPr>
        </p:nvSpPr>
        <p:spPr/>
        <p:txBody>
          <a:bodyPr/>
          <a:lstStyle>
            <a:lvl1pPr>
              <a:defRPr/>
            </a:lvl1pPr>
          </a:lstStyle>
          <a:p>
            <a:fld id="{F0E77BE9-42C8-4C26-9B05-420ABE4EE403}" type="slidenum">
              <a:rPr lang="ru-RU" altLang="ru-RU"/>
              <a:pPr/>
              <a:t>‹#›</a:t>
            </a:fld>
            <a:endParaRPr lang="ru-RU" altLang="ru-RU"/>
          </a:p>
        </p:txBody>
      </p:sp>
    </p:spTree>
    <p:extLst>
      <p:ext uri="{BB962C8B-B14F-4D97-AF65-F5344CB8AC3E}">
        <p14:creationId xmlns:p14="http://schemas.microsoft.com/office/powerpoint/2010/main" val="345678762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B668FBF4-4DFE-4D31-A732-FCEF101C7F62}"/>
              </a:ext>
            </a:extLst>
          </p:cNvPr>
          <p:cNvSpPr>
            <a:spLocks noGrp="1"/>
          </p:cNvSpPr>
          <p:nvPr>
            <p:ph type="dt" sz="half" idx="10"/>
          </p:nvPr>
        </p:nvSpPr>
        <p:spPr/>
        <p:txBody>
          <a:bodyPr/>
          <a:lstStyle>
            <a:lvl1pPr>
              <a:defRPr/>
            </a:lvl1pPr>
          </a:lstStyle>
          <a:p>
            <a:pPr>
              <a:defRPr/>
            </a:pPr>
            <a:fld id="{FC3E2136-B9B4-4E7A-B572-9AC1E40CF887}" type="datetimeFigureOut">
              <a:rPr lang="ru-RU"/>
              <a:pPr>
                <a:defRPr/>
              </a:pPr>
              <a:t>09.09.2020</a:t>
            </a:fld>
            <a:endParaRPr lang="ru-RU" dirty="0"/>
          </a:p>
        </p:txBody>
      </p:sp>
      <p:sp>
        <p:nvSpPr>
          <p:cNvPr id="6" name="Нижний колонтитул 4">
            <a:extLst>
              <a:ext uri="{FF2B5EF4-FFF2-40B4-BE49-F238E27FC236}">
                <a16:creationId xmlns:a16="http://schemas.microsoft.com/office/drawing/2014/main" id="{DD6620EE-D283-42AF-8F43-F33781D6A1E3}"/>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F98A3EE7-D682-4DF4-93CB-99353EEB02C7}"/>
              </a:ext>
            </a:extLst>
          </p:cNvPr>
          <p:cNvSpPr>
            <a:spLocks noGrp="1"/>
          </p:cNvSpPr>
          <p:nvPr>
            <p:ph type="sldNum" sz="quarter" idx="12"/>
          </p:nvPr>
        </p:nvSpPr>
        <p:spPr/>
        <p:txBody>
          <a:bodyPr/>
          <a:lstStyle>
            <a:lvl1pPr>
              <a:defRPr/>
            </a:lvl1pPr>
          </a:lstStyle>
          <a:p>
            <a:fld id="{1A59C2D0-27A6-4BC5-87A0-C0BE45A629AE}" type="slidenum">
              <a:rPr lang="ru-RU" altLang="ru-RU"/>
              <a:pPr/>
              <a:t>‹#›</a:t>
            </a:fld>
            <a:endParaRPr lang="ru-RU" altLang="ru-RU"/>
          </a:p>
        </p:txBody>
      </p:sp>
    </p:spTree>
    <p:extLst>
      <p:ext uri="{BB962C8B-B14F-4D97-AF65-F5344CB8AC3E}">
        <p14:creationId xmlns:p14="http://schemas.microsoft.com/office/powerpoint/2010/main" val="27658856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a:extLst>
              <a:ext uri="{FF2B5EF4-FFF2-40B4-BE49-F238E27FC236}">
                <a16:creationId xmlns:a16="http://schemas.microsoft.com/office/drawing/2014/main" id="{7B133C04-3190-418A-B893-15576C3B7F0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a:extLst>
              <a:ext uri="{FF2B5EF4-FFF2-40B4-BE49-F238E27FC236}">
                <a16:creationId xmlns:a16="http://schemas.microsoft.com/office/drawing/2014/main" id="{748B5FED-9A14-4D20-B91A-39AF6E62C8C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a:extLst>
              <a:ext uri="{FF2B5EF4-FFF2-40B4-BE49-F238E27FC236}">
                <a16:creationId xmlns:a16="http://schemas.microsoft.com/office/drawing/2014/main" id="{346BE69E-3E55-4771-B9D2-7F05F9378A7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F5058CA-2446-45B8-949F-05EFA9CCED8D}" type="datetimeFigureOut">
              <a:rPr lang="ru-RU"/>
              <a:pPr>
                <a:defRPr/>
              </a:pPr>
              <a:t>09.09.2020</a:t>
            </a:fld>
            <a:endParaRPr lang="ru-RU" dirty="0"/>
          </a:p>
        </p:txBody>
      </p:sp>
      <p:sp>
        <p:nvSpPr>
          <p:cNvPr id="5" name="Нижний колонтитул 4">
            <a:extLst>
              <a:ext uri="{FF2B5EF4-FFF2-40B4-BE49-F238E27FC236}">
                <a16:creationId xmlns:a16="http://schemas.microsoft.com/office/drawing/2014/main" id="{1BAC392A-A51F-4748-8FEA-D8ADD99A753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a:extLst>
              <a:ext uri="{FF2B5EF4-FFF2-40B4-BE49-F238E27FC236}">
                <a16:creationId xmlns:a16="http://schemas.microsoft.com/office/drawing/2014/main" id="{0B2EBC0A-5B16-4751-9A05-CF0807D82A9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6C14258-9726-48D2-AD97-7DDB4058EEFD}"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2.jpeg"/><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18" Type="http://schemas.openxmlformats.org/officeDocument/2006/relationships/image" Target="../media/image17.jpeg"/><Relationship Id="rId3" Type="http://schemas.openxmlformats.org/officeDocument/2006/relationships/image" Target="../media/image3.png"/><Relationship Id="rId7" Type="http://schemas.openxmlformats.org/officeDocument/2006/relationships/diagramColors" Target="../diagrams/colors3.xml"/><Relationship Id="rId12" Type="http://schemas.openxmlformats.org/officeDocument/2006/relationships/diagramColors" Target="../diagrams/colors4.xml"/><Relationship Id="rId17" Type="http://schemas.openxmlformats.org/officeDocument/2006/relationships/image" Target="../media/image16.jpeg"/><Relationship Id="rId2" Type="http://schemas.openxmlformats.org/officeDocument/2006/relationships/slideLayout" Target="../slideLayouts/slideLayout7.xml"/><Relationship Id="rId16" Type="http://schemas.openxmlformats.org/officeDocument/2006/relationships/image" Target="../media/image15.jpeg"/><Relationship Id="rId1" Type="http://schemas.openxmlformats.org/officeDocument/2006/relationships/tags" Target="../tags/tag1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5" Type="http://schemas.openxmlformats.org/officeDocument/2006/relationships/image" Target="../media/image14.jpeg"/><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9.gif"/></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7.png"/><Relationship Id="rId7"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png"/><Relationship Id="rId7"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8.png"/><Relationship Id="rId7"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3.png"/><Relationship Id="rId7" Type="http://schemas.openxmlformats.org/officeDocument/2006/relationships/image" Target="../media/image45.jpe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9.gi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A7776F2-5157-4BD7-834E-C56A4DF1D1ED}"/>
              </a:ext>
            </a:extLst>
          </p:cNvPr>
          <p:cNvSpPr>
            <a:spLocks noGrp="1"/>
          </p:cNvSpPr>
          <p:nvPr>
            <p:ph type="title" idx="4294967295"/>
          </p:nvPr>
        </p:nvSpPr>
        <p:spPr/>
        <p:txBody>
          <a:bodyPr/>
          <a:lstStyle/>
          <a:p>
            <a:pPr eaLnBrk="1" hangingPunct="1"/>
            <a:endParaRPr lang="ru-RU" altLang="ru-RU"/>
          </a:p>
        </p:txBody>
      </p:sp>
      <p:sp>
        <p:nvSpPr>
          <p:cNvPr id="2051" name="Rectangle 3">
            <a:extLst>
              <a:ext uri="{FF2B5EF4-FFF2-40B4-BE49-F238E27FC236}">
                <a16:creationId xmlns:a16="http://schemas.microsoft.com/office/drawing/2014/main" id="{26071983-F54D-4A09-BFFA-1E3A6DBDDB03}"/>
              </a:ext>
            </a:extLst>
          </p:cNvPr>
          <p:cNvSpPr>
            <a:spLocks noGrp="1"/>
          </p:cNvSpPr>
          <p:nvPr>
            <p:ph type="body" idx="4294967295"/>
          </p:nvPr>
        </p:nvSpPr>
        <p:spPr/>
        <p:txBody>
          <a:bodyPr/>
          <a:lstStyle/>
          <a:p>
            <a:pPr eaLnBrk="1" hangingPunct="1"/>
            <a:endParaRPr lang="ru-RU" altLang="ru-RU"/>
          </a:p>
        </p:txBody>
      </p:sp>
      <p:pic>
        <p:nvPicPr>
          <p:cNvPr id="13315" name="Picture 4" descr="шаблон 2 титульник">
            <a:extLst>
              <a:ext uri="{FF2B5EF4-FFF2-40B4-BE49-F238E27FC236}">
                <a16:creationId xmlns:a16="http://schemas.microsoft.com/office/drawing/2014/main" id="{461E9420-E15D-4203-BA32-28EFCFF8C141}"/>
              </a:ext>
            </a:extLst>
          </p:cNvPr>
          <p:cNvPicPr>
            <a:picLocks noChangeAspect="1" noChangeArrowheads="1"/>
          </p:cNvPicPr>
          <p:nvPr/>
        </p:nvPicPr>
        <p:blipFill>
          <a:blip r:embed="rId3" cstate="screen"/>
          <a:srcRect/>
          <a:stretch>
            <a:fillRect/>
          </a:stretch>
        </p:blipFill>
        <p:spPr bwMode="auto">
          <a:xfrm>
            <a:off x="-25112" y="7680"/>
            <a:ext cx="9127624" cy="6857960"/>
          </a:xfrm>
          <a:prstGeom prst="rect">
            <a:avLst/>
          </a:prstGeom>
          <a:ln>
            <a:noFill/>
          </a:ln>
          <a:effectLst>
            <a:softEdge rad="112500"/>
          </a:effectLst>
        </p:spPr>
      </p:pic>
      <p:sp>
        <p:nvSpPr>
          <p:cNvPr id="2053" name="Rectangle 5">
            <a:extLst>
              <a:ext uri="{FF2B5EF4-FFF2-40B4-BE49-F238E27FC236}">
                <a16:creationId xmlns:a16="http://schemas.microsoft.com/office/drawing/2014/main" id="{191E1F6B-08DA-4BB4-BC9C-F04E0F96ABCD}"/>
              </a:ext>
            </a:extLst>
          </p:cNvPr>
          <p:cNvSpPr>
            <a:spLocks noChangeArrowheads="1"/>
          </p:cNvSpPr>
          <p:nvPr/>
        </p:nvSpPr>
        <p:spPr bwMode="auto">
          <a:xfrm flipV="1">
            <a:off x="2286000" y="2424113"/>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b="1">
              <a:latin typeface="Calibri" panose="020F0502020204030204" pitchFamily="34" charset="0"/>
            </a:endParaRPr>
          </a:p>
        </p:txBody>
      </p:sp>
      <p:sp>
        <p:nvSpPr>
          <p:cNvPr id="2054" name="Rectangle 6">
            <a:extLst>
              <a:ext uri="{FF2B5EF4-FFF2-40B4-BE49-F238E27FC236}">
                <a16:creationId xmlns:a16="http://schemas.microsoft.com/office/drawing/2014/main" id="{7D83D45A-DB27-41D9-9B18-3FAACD9BAEE0}"/>
              </a:ext>
            </a:extLst>
          </p:cNvPr>
          <p:cNvSpPr>
            <a:spLocks noChangeArrowheads="1"/>
          </p:cNvSpPr>
          <p:nvPr/>
        </p:nvSpPr>
        <p:spPr bwMode="auto">
          <a:xfrm>
            <a:off x="1403350" y="4149725"/>
            <a:ext cx="7129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3600" b="1">
                <a:latin typeface="Times New Roman" panose="02020603050405020304" pitchFamily="18" charset="0"/>
              </a:rPr>
              <a:t> </a:t>
            </a:r>
          </a:p>
        </p:txBody>
      </p:sp>
      <p:sp>
        <p:nvSpPr>
          <p:cNvPr id="8" name="Прямоугольник 7">
            <a:extLst>
              <a:ext uri="{FF2B5EF4-FFF2-40B4-BE49-F238E27FC236}">
                <a16:creationId xmlns:a16="http://schemas.microsoft.com/office/drawing/2014/main" id="{B3DCD1FF-A99F-4AD8-B687-4964132C4306}"/>
              </a:ext>
            </a:extLst>
          </p:cNvPr>
          <p:cNvSpPr/>
          <p:nvPr/>
        </p:nvSpPr>
        <p:spPr>
          <a:xfrm>
            <a:off x="2555776" y="3356992"/>
            <a:ext cx="4752527" cy="707886"/>
          </a:xfrm>
          <a:prstGeom prst="rect">
            <a:avLst/>
          </a:prstGeom>
        </p:spPr>
        <p:txBody>
          <a:bodyPr>
            <a:spAutoFit/>
          </a:bodyPr>
          <a:lstStyle/>
          <a:p>
            <a:pPr algn="ctr" fontAlgn="auto">
              <a:spcBef>
                <a:spcPts val="0"/>
              </a:spcBef>
              <a:spcAft>
                <a:spcPts val="0"/>
              </a:spcAft>
              <a:defRPr/>
            </a:pPr>
            <a:r>
              <a:rPr lang="ru-RU"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 </a:t>
            </a:r>
            <a:endParaRPr lang="ru-R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mn-lt"/>
              <a:cs typeface="+mn-cs"/>
            </a:endParaRPr>
          </a:p>
        </p:txBody>
      </p:sp>
      <p:sp>
        <p:nvSpPr>
          <p:cNvPr id="3" name="Прямоугольник 2">
            <a:extLst>
              <a:ext uri="{FF2B5EF4-FFF2-40B4-BE49-F238E27FC236}">
                <a16:creationId xmlns:a16="http://schemas.microsoft.com/office/drawing/2014/main" id="{072DF8C4-3808-4089-97FC-6FE2F4ADA57E}"/>
              </a:ext>
            </a:extLst>
          </p:cNvPr>
          <p:cNvSpPr/>
          <p:nvPr/>
        </p:nvSpPr>
        <p:spPr>
          <a:xfrm>
            <a:off x="7545767" y="6457890"/>
            <a:ext cx="352982" cy="400110"/>
          </a:xfrm>
          <a:prstGeom prst="rect">
            <a:avLst/>
          </a:prstGeom>
        </p:spPr>
        <p:txBody>
          <a:bodyPr wrap="none">
            <a:spAutoFit/>
          </a:bodyPr>
          <a:lstStyle/>
          <a:p>
            <a:pPr algn="ctr">
              <a:defRPr/>
            </a:pPr>
            <a:r>
              <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cs typeface="Arial" charset="0"/>
              </a:rPr>
              <a:t>   </a:t>
            </a:r>
          </a:p>
        </p:txBody>
      </p:sp>
      <p:sp>
        <p:nvSpPr>
          <p:cNvPr id="2057" name="Прямоугольник 3">
            <a:extLst>
              <a:ext uri="{FF2B5EF4-FFF2-40B4-BE49-F238E27FC236}">
                <a16:creationId xmlns:a16="http://schemas.microsoft.com/office/drawing/2014/main" id="{2AF235FF-7C27-464B-8B03-C6F54E0FCD65}"/>
              </a:ext>
            </a:extLst>
          </p:cNvPr>
          <p:cNvSpPr>
            <a:spLocks noChangeArrowheads="1"/>
          </p:cNvSpPr>
          <p:nvPr/>
        </p:nvSpPr>
        <p:spPr bwMode="auto">
          <a:xfrm>
            <a:off x="3779838" y="476250"/>
            <a:ext cx="5184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t> </a:t>
            </a:r>
          </a:p>
        </p:txBody>
      </p:sp>
      <p:sp>
        <p:nvSpPr>
          <p:cNvPr id="2058" name="Прямоугольник 4">
            <a:extLst>
              <a:ext uri="{FF2B5EF4-FFF2-40B4-BE49-F238E27FC236}">
                <a16:creationId xmlns:a16="http://schemas.microsoft.com/office/drawing/2014/main" id="{ED9482DA-6441-420A-902C-0E2455049134}"/>
              </a:ext>
            </a:extLst>
          </p:cNvPr>
          <p:cNvSpPr>
            <a:spLocks noChangeArrowheads="1"/>
          </p:cNvSpPr>
          <p:nvPr/>
        </p:nvSpPr>
        <p:spPr bwMode="auto">
          <a:xfrm>
            <a:off x="4427538" y="260350"/>
            <a:ext cx="45370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b="1">
                <a:solidFill>
                  <a:srgbClr val="92D050"/>
                </a:solidFill>
                <a:latin typeface="Tahoma" panose="020B0604030504040204" pitchFamily="34" charset="0"/>
              </a:rPr>
              <a:t> </a:t>
            </a:r>
            <a:r>
              <a:rPr lang="ru-RU" altLang="ru-RU" b="1">
                <a:solidFill>
                  <a:srgbClr val="92D050"/>
                </a:solidFill>
                <a:latin typeface="Franklin Gothic Demi" panose="020B0703020102020204" pitchFamily="34" charset="0"/>
              </a:rPr>
              <a:t>Муниципальное  бюджетное</a:t>
            </a:r>
            <a:endParaRPr lang="en-US" altLang="ru-RU" b="1">
              <a:solidFill>
                <a:srgbClr val="92D050"/>
              </a:solidFill>
              <a:latin typeface="Franklin Gothic Demi" panose="020B0703020102020204" pitchFamily="34" charset="0"/>
            </a:endParaRPr>
          </a:p>
          <a:p>
            <a:pPr eaLnBrk="1" hangingPunct="1"/>
            <a:r>
              <a:rPr lang="en-US" altLang="ru-RU" b="1">
                <a:solidFill>
                  <a:srgbClr val="92D050"/>
                </a:solidFill>
                <a:latin typeface="Franklin Gothic Demi" panose="020B0703020102020204" pitchFamily="34" charset="0"/>
              </a:rPr>
              <a:t>    </a:t>
            </a:r>
            <a:r>
              <a:rPr lang="ru-RU" altLang="ru-RU" b="1">
                <a:solidFill>
                  <a:srgbClr val="92D050"/>
                </a:solidFill>
                <a:latin typeface="Franklin Gothic Demi" panose="020B0703020102020204" pitchFamily="34" charset="0"/>
              </a:rPr>
              <a:t>дошкольное образовательное </a:t>
            </a:r>
            <a:r>
              <a:rPr lang="en-US" altLang="ru-RU" b="1">
                <a:solidFill>
                  <a:srgbClr val="92D050"/>
                </a:solidFill>
                <a:latin typeface="Franklin Gothic Demi" panose="020B0703020102020204" pitchFamily="34" charset="0"/>
              </a:rPr>
              <a:t>                  </a:t>
            </a:r>
          </a:p>
          <a:p>
            <a:pPr eaLnBrk="1" hangingPunct="1"/>
            <a:r>
              <a:rPr lang="en-US" altLang="ru-RU" b="1">
                <a:solidFill>
                  <a:srgbClr val="92D050"/>
                </a:solidFill>
                <a:latin typeface="Franklin Gothic Demi" panose="020B0703020102020204" pitchFamily="34" charset="0"/>
              </a:rPr>
              <a:t>         </a:t>
            </a:r>
            <a:r>
              <a:rPr lang="ru-RU" altLang="ru-RU" b="1">
                <a:solidFill>
                  <a:srgbClr val="92D050"/>
                </a:solidFill>
                <a:latin typeface="Franklin Gothic Demi" panose="020B0703020102020204" pitchFamily="34" charset="0"/>
              </a:rPr>
              <a:t>учреждение  Галанинский детский</a:t>
            </a:r>
          </a:p>
          <a:p>
            <a:pPr eaLnBrk="1" hangingPunct="1"/>
            <a:r>
              <a:rPr lang="ru-RU" altLang="ru-RU" b="1">
                <a:solidFill>
                  <a:srgbClr val="92D050"/>
                </a:solidFill>
                <a:latin typeface="Franklin Gothic Demi" panose="020B0703020102020204" pitchFamily="34" charset="0"/>
              </a:rPr>
              <a:t>            сад </a:t>
            </a:r>
            <a:r>
              <a:rPr lang="en-US" altLang="ru-RU" b="1">
                <a:solidFill>
                  <a:srgbClr val="92D050"/>
                </a:solidFill>
                <a:latin typeface="Franklin Gothic Demi" panose="020B0703020102020204" pitchFamily="34" charset="0"/>
              </a:rPr>
              <a:t>                   </a:t>
            </a:r>
          </a:p>
          <a:p>
            <a:pPr eaLnBrk="1" hangingPunct="1"/>
            <a:r>
              <a:rPr lang="en-US" altLang="ru-RU" b="1">
                <a:solidFill>
                  <a:srgbClr val="92D050"/>
                </a:solidFill>
                <a:latin typeface="Franklin Gothic Demi" panose="020B0703020102020204" pitchFamily="34" charset="0"/>
                <a:cs typeface="Tahoma" panose="020B0604030504040204" pitchFamily="34" charset="0"/>
              </a:rPr>
              <a:t>             </a:t>
            </a:r>
            <a:endParaRPr lang="ru-RU" altLang="ru-RU">
              <a:solidFill>
                <a:srgbClr val="92D050"/>
              </a:solidFill>
              <a:latin typeface="Franklin Gothic Demi" panose="020B0703020102020204" pitchFamily="34" charset="0"/>
            </a:endParaRPr>
          </a:p>
        </p:txBody>
      </p:sp>
      <p:pic>
        <p:nvPicPr>
          <p:cNvPr id="2059" name="Объект 10">
            <a:extLst>
              <a:ext uri="{FF2B5EF4-FFF2-40B4-BE49-F238E27FC236}">
                <a16:creationId xmlns:a16="http://schemas.microsoft.com/office/drawing/2014/main" id="{232CDED0-C2AA-4A62-9D40-F728687FA8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94363">
            <a:off x="2643188" y="3349625"/>
            <a:ext cx="385762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a:extLst>
              <a:ext uri="{FF2B5EF4-FFF2-40B4-BE49-F238E27FC236}">
                <a16:creationId xmlns:a16="http://schemas.microsoft.com/office/drawing/2014/main" id="{1BDB4668-AFC9-4477-825C-DAEE88D57DE6}"/>
              </a:ext>
            </a:extLst>
          </p:cNvPr>
          <p:cNvSpPr>
            <a:spLocks noGrp="1"/>
          </p:cNvSpPr>
          <p:nvPr>
            <p:ph type="title" idx="4294967295"/>
          </p:nvPr>
        </p:nvSpPr>
        <p:spPr/>
        <p:txBody>
          <a:bodyPr/>
          <a:lstStyle/>
          <a:p>
            <a:pPr eaLnBrk="1" hangingPunct="1"/>
            <a:endParaRPr lang="ru-RU" altLang="ru-RU"/>
          </a:p>
        </p:txBody>
      </p:sp>
      <p:sp>
        <p:nvSpPr>
          <p:cNvPr id="11267" name="Содержимое 2">
            <a:extLst>
              <a:ext uri="{FF2B5EF4-FFF2-40B4-BE49-F238E27FC236}">
                <a16:creationId xmlns:a16="http://schemas.microsoft.com/office/drawing/2014/main" id="{1DA30F7E-8AA6-4B0E-91E0-BD68FE0E028F}"/>
              </a:ext>
            </a:extLst>
          </p:cNvPr>
          <p:cNvSpPr>
            <a:spLocks noGrp="1"/>
          </p:cNvSpPr>
          <p:nvPr>
            <p:ph idx="4294967295"/>
          </p:nvPr>
        </p:nvSpPr>
        <p:spPr/>
        <p:txBody>
          <a:bodyPr/>
          <a:lstStyle/>
          <a:p>
            <a:pPr eaLnBrk="1" hangingPunct="1"/>
            <a:endParaRPr lang="ru-RU" altLang="ru-RU"/>
          </a:p>
        </p:txBody>
      </p:sp>
      <p:pic>
        <p:nvPicPr>
          <p:cNvPr id="11268" name="Picture 4" descr="шаблон 2 в">
            <a:extLst>
              <a:ext uri="{FF2B5EF4-FFF2-40B4-BE49-F238E27FC236}">
                <a16:creationId xmlns:a16="http://schemas.microsoft.com/office/drawing/2014/main" id="{9B7CF107-5AEE-4CDF-A678-7C139D6CC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Прямоугольник 5">
            <a:extLst>
              <a:ext uri="{FF2B5EF4-FFF2-40B4-BE49-F238E27FC236}">
                <a16:creationId xmlns:a16="http://schemas.microsoft.com/office/drawing/2014/main" id="{701C6DF7-D3DF-435B-82DA-4D965F0A8A69}"/>
              </a:ext>
            </a:extLst>
          </p:cNvPr>
          <p:cNvSpPr>
            <a:spLocks noChangeArrowheads="1"/>
          </p:cNvSpPr>
          <p:nvPr/>
        </p:nvSpPr>
        <p:spPr bwMode="auto">
          <a:xfrm>
            <a:off x="395288" y="1844675"/>
            <a:ext cx="1728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ru-RU" altLang="ru-RU" sz="2400">
              <a:latin typeface="Calibri" panose="020F0502020204030204" pitchFamily="34" charset="0"/>
            </a:endParaRPr>
          </a:p>
        </p:txBody>
      </p:sp>
      <p:sp>
        <p:nvSpPr>
          <p:cNvPr id="2" name="Прямоугольник 1">
            <a:extLst>
              <a:ext uri="{FF2B5EF4-FFF2-40B4-BE49-F238E27FC236}">
                <a16:creationId xmlns:a16="http://schemas.microsoft.com/office/drawing/2014/main" id="{2184B6D7-B21B-4EF2-8396-4BDC3ABA1B9A}"/>
              </a:ext>
            </a:extLst>
          </p:cNvPr>
          <p:cNvSpPr/>
          <p:nvPr/>
        </p:nvSpPr>
        <p:spPr>
          <a:xfrm>
            <a:off x="6492312" y="6597352"/>
            <a:ext cx="2651688" cy="369332"/>
          </a:xfrm>
          <a:prstGeom prst="rect">
            <a:avLst/>
          </a:prstGeom>
        </p:spPr>
        <p:txBody>
          <a:bodyPr>
            <a:spAutoFit/>
          </a:bodyPr>
          <a:lstStyle/>
          <a:p>
            <a:pPr algn="ctr">
              <a:defRPr/>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cs typeface="Arial" charset="0"/>
              </a:rPr>
              <a:t>  </a:t>
            </a:r>
          </a:p>
        </p:txBody>
      </p:sp>
      <p:sp>
        <p:nvSpPr>
          <p:cNvPr id="7" name="Прямоугольник 6">
            <a:extLst>
              <a:ext uri="{FF2B5EF4-FFF2-40B4-BE49-F238E27FC236}">
                <a16:creationId xmlns:a16="http://schemas.microsoft.com/office/drawing/2014/main" id="{AFB95CD4-88B5-4868-AC49-76619F6688EC}"/>
              </a:ext>
            </a:extLst>
          </p:cNvPr>
          <p:cNvSpPr/>
          <p:nvPr/>
        </p:nvSpPr>
        <p:spPr>
          <a:xfrm>
            <a:off x="54234" y="1844824"/>
            <a:ext cx="9035551" cy="646331"/>
          </a:xfrm>
          <a:prstGeom prst="rect">
            <a:avLst/>
          </a:prstGeom>
          <a:noFill/>
        </p:spPr>
        <p:txBody>
          <a:bodyPr>
            <a:spAutoFit/>
          </a:bodyPr>
          <a:lstStyle/>
          <a:p>
            <a:pPr algn="ctr">
              <a:defRPr/>
            </a:pPr>
            <a:r>
              <a:rPr lang="ru-RU" sz="3600" b="1" i="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Franklin Gothic Medium" pitchFamily="34" charset="0"/>
                <a:cs typeface="Arial" charset="0"/>
              </a:rPr>
              <a:t>Позиция взрослых как участников проекта:</a:t>
            </a:r>
          </a:p>
        </p:txBody>
      </p:sp>
      <p:sp>
        <p:nvSpPr>
          <p:cNvPr id="9" name="TextBox 8">
            <a:extLst>
              <a:ext uri="{FF2B5EF4-FFF2-40B4-BE49-F238E27FC236}">
                <a16:creationId xmlns:a16="http://schemas.microsoft.com/office/drawing/2014/main" id="{16F82580-EB23-402C-8218-BA8123AFD26A}"/>
              </a:ext>
            </a:extLst>
          </p:cNvPr>
          <p:cNvSpPr txBox="1"/>
          <p:nvPr/>
        </p:nvSpPr>
        <p:spPr>
          <a:xfrm>
            <a:off x="250825" y="2565400"/>
            <a:ext cx="8497888" cy="36925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buFontTx/>
              <a:buBlip>
                <a:blip r:embed="rId4"/>
              </a:buBlip>
              <a:defRPr/>
            </a:pPr>
            <a:r>
              <a:rPr lang="ru-RU" b="1" i="1" dirty="0">
                <a:latin typeface="Franklin Gothic Medium" pitchFamily="34" charset="0"/>
              </a:rPr>
              <a:t>Имеют равное с детьми право вносить идеи, касающиеся тем, содержания и видов деятельности;</a:t>
            </a:r>
          </a:p>
          <a:p>
            <a:pPr>
              <a:defRPr/>
            </a:pPr>
            <a:endParaRPr lang="ru-RU" b="1" i="1" dirty="0">
              <a:latin typeface="Franklin Gothic Medium" pitchFamily="34" charset="0"/>
            </a:endParaRPr>
          </a:p>
          <a:p>
            <a:pPr>
              <a:buFontTx/>
              <a:buBlip>
                <a:blip r:embed="rId4"/>
              </a:buBlip>
              <a:defRPr/>
            </a:pPr>
            <a:endParaRPr lang="ru-RU" b="1" i="1" dirty="0">
              <a:latin typeface="Franklin Gothic Medium" pitchFamily="34" charset="0"/>
            </a:endParaRPr>
          </a:p>
          <a:p>
            <a:pPr>
              <a:buFontTx/>
              <a:buBlip>
                <a:blip r:embed="rId4"/>
              </a:buBlip>
              <a:defRPr/>
            </a:pPr>
            <a:r>
              <a:rPr lang="ru-RU" b="1" i="1" dirty="0">
                <a:latin typeface="Franklin Gothic Medium" pitchFamily="34" charset="0"/>
              </a:rPr>
              <a:t> не претендуют на право единственно верного  источника знания, ограничиваясь статусом «ресурсной личности»</a:t>
            </a:r>
          </a:p>
          <a:p>
            <a:pPr>
              <a:defRPr/>
            </a:pPr>
            <a:endParaRPr lang="ru-RU" b="1" i="1" dirty="0">
              <a:latin typeface="Franklin Gothic Medium" pitchFamily="34" charset="0"/>
            </a:endParaRPr>
          </a:p>
          <a:p>
            <a:pPr>
              <a:buFontTx/>
              <a:buBlip>
                <a:blip r:embed="rId4"/>
              </a:buBlip>
              <a:defRPr/>
            </a:pPr>
            <a:endParaRPr lang="ru-RU" b="1" i="1" dirty="0">
              <a:latin typeface="Franklin Gothic Medium" pitchFamily="34" charset="0"/>
            </a:endParaRPr>
          </a:p>
          <a:p>
            <a:pPr>
              <a:buFontTx/>
              <a:buBlip>
                <a:blip r:embed="rId4"/>
              </a:buBlip>
              <a:defRPr/>
            </a:pPr>
            <a:r>
              <a:rPr lang="ru-RU" b="1" i="1" dirty="0">
                <a:latin typeface="Franklin Gothic Medium" pitchFamily="34" charset="0"/>
              </a:rPr>
              <a:t> предоставляют детям достаточную свободу для реализации их собственных потребностей, очерчивая её рамками принятой культуры и формируя понимание ответственности за свой выбор, действия и результаты</a:t>
            </a:r>
          </a:p>
          <a:p>
            <a:pPr>
              <a:defRPr/>
            </a:pPr>
            <a:endParaRPr lang="ru-RU" dirty="0"/>
          </a:p>
          <a:p>
            <a:pPr>
              <a:defRPr/>
            </a:pPr>
            <a:endParaRPr lang="ru-RU" dirty="0"/>
          </a:p>
        </p:txBody>
      </p:sp>
      <p:sp>
        <p:nvSpPr>
          <p:cNvPr id="11" name="Солнце 10">
            <a:extLst>
              <a:ext uri="{FF2B5EF4-FFF2-40B4-BE49-F238E27FC236}">
                <a16:creationId xmlns:a16="http://schemas.microsoft.com/office/drawing/2014/main" id="{2FC5B2AF-FD9A-4718-A1C7-C9F45211969B}"/>
              </a:ext>
            </a:extLst>
          </p:cNvPr>
          <p:cNvSpPr/>
          <p:nvPr/>
        </p:nvSpPr>
        <p:spPr>
          <a:xfrm>
            <a:off x="7596188" y="3284538"/>
            <a:ext cx="288925" cy="288925"/>
          </a:xfrm>
          <a:prstGeom prst="sun">
            <a:avLst>
              <a:gd name="adj"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Солнце 11">
            <a:extLst>
              <a:ext uri="{FF2B5EF4-FFF2-40B4-BE49-F238E27FC236}">
                <a16:creationId xmlns:a16="http://schemas.microsoft.com/office/drawing/2014/main" id="{23EB68A2-84B3-453F-84C9-60271EA4A8FC}"/>
              </a:ext>
            </a:extLst>
          </p:cNvPr>
          <p:cNvSpPr/>
          <p:nvPr/>
        </p:nvSpPr>
        <p:spPr>
          <a:xfrm>
            <a:off x="4859338" y="3213100"/>
            <a:ext cx="288925" cy="287338"/>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Солнце 12">
            <a:extLst>
              <a:ext uri="{FF2B5EF4-FFF2-40B4-BE49-F238E27FC236}">
                <a16:creationId xmlns:a16="http://schemas.microsoft.com/office/drawing/2014/main" id="{1E85D577-A70A-4894-B327-3B416E83D14A}"/>
              </a:ext>
            </a:extLst>
          </p:cNvPr>
          <p:cNvSpPr/>
          <p:nvPr/>
        </p:nvSpPr>
        <p:spPr>
          <a:xfrm>
            <a:off x="2484438" y="3284538"/>
            <a:ext cx="358775" cy="360362"/>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Солнце 13">
            <a:extLst>
              <a:ext uri="{FF2B5EF4-FFF2-40B4-BE49-F238E27FC236}">
                <a16:creationId xmlns:a16="http://schemas.microsoft.com/office/drawing/2014/main" id="{3A905CFE-8A1E-462A-BBC4-416A9FC9ECC6}"/>
              </a:ext>
            </a:extLst>
          </p:cNvPr>
          <p:cNvSpPr/>
          <p:nvPr/>
        </p:nvSpPr>
        <p:spPr>
          <a:xfrm>
            <a:off x="5508625" y="4365625"/>
            <a:ext cx="287338" cy="287338"/>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Солнце 14">
            <a:extLst>
              <a:ext uri="{FF2B5EF4-FFF2-40B4-BE49-F238E27FC236}">
                <a16:creationId xmlns:a16="http://schemas.microsoft.com/office/drawing/2014/main" id="{2B4FDC0F-8757-4EA6-85B2-E745E1AF329A}"/>
              </a:ext>
            </a:extLst>
          </p:cNvPr>
          <p:cNvSpPr/>
          <p:nvPr/>
        </p:nvSpPr>
        <p:spPr>
          <a:xfrm>
            <a:off x="8027988" y="4365625"/>
            <a:ext cx="360362" cy="358775"/>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Солнце 15">
            <a:extLst>
              <a:ext uri="{FF2B5EF4-FFF2-40B4-BE49-F238E27FC236}">
                <a16:creationId xmlns:a16="http://schemas.microsoft.com/office/drawing/2014/main" id="{3E453EF3-9F31-41F1-8123-42B67460D9A9}"/>
              </a:ext>
            </a:extLst>
          </p:cNvPr>
          <p:cNvSpPr/>
          <p:nvPr/>
        </p:nvSpPr>
        <p:spPr>
          <a:xfrm>
            <a:off x="1187450" y="4508500"/>
            <a:ext cx="360363" cy="288925"/>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Солнце 16">
            <a:extLst>
              <a:ext uri="{FF2B5EF4-FFF2-40B4-BE49-F238E27FC236}">
                <a16:creationId xmlns:a16="http://schemas.microsoft.com/office/drawing/2014/main" id="{020A5424-CB38-4539-BF4E-9051D064C985}"/>
              </a:ext>
            </a:extLst>
          </p:cNvPr>
          <p:cNvSpPr/>
          <p:nvPr/>
        </p:nvSpPr>
        <p:spPr>
          <a:xfrm>
            <a:off x="6875463" y="5805488"/>
            <a:ext cx="360362" cy="360362"/>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9543B0F-17DC-46E0-8A7A-097B91CDDA84}"/>
              </a:ext>
            </a:extLst>
          </p:cNvPr>
          <p:cNvSpPr>
            <a:spLocks noGrp="1"/>
          </p:cNvSpPr>
          <p:nvPr>
            <p:ph type="title"/>
          </p:nvPr>
        </p:nvSpPr>
        <p:spPr/>
        <p:txBody>
          <a:bodyPr/>
          <a:lstStyle/>
          <a:p>
            <a:pPr eaLnBrk="1" hangingPunct="1"/>
            <a:endParaRPr lang="ru-RU" altLang="ru-RU"/>
          </a:p>
        </p:txBody>
      </p:sp>
      <p:sp>
        <p:nvSpPr>
          <p:cNvPr id="12291" name="Rectangle 3">
            <a:extLst>
              <a:ext uri="{FF2B5EF4-FFF2-40B4-BE49-F238E27FC236}">
                <a16:creationId xmlns:a16="http://schemas.microsoft.com/office/drawing/2014/main" id="{0CAD42A4-08D3-429B-BE14-931C1313F652}"/>
              </a:ext>
            </a:extLst>
          </p:cNvPr>
          <p:cNvSpPr>
            <a:spLocks noGrp="1"/>
          </p:cNvSpPr>
          <p:nvPr>
            <p:ph type="body" idx="1"/>
          </p:nvPr>
        </p:nvSpPr>
        <p:spPr/>
        <p:txBody>
          <a:bodyPr/>
          <a:lstStyle/>
          <a:p>
            <a:pPr eaLnBrk="1" hangingPunct="1"/>
            <a:endParaRPr lang="ru-RU" altLang="ru-RU"/>
          </a:p>
        </p:txBody>
      </p:sp>
      <p:pic>
        <p:nvPicPr>
          <p:cNvPr id="12292" name="Picture 4" descr="шаблон 2 титульник">
            <a:extLst>
              <a:ext uri="{FF2B5EF4-FFF2-40B4-BE49-F238E27FC236}">
                <a16:creationId xmlns:a16="http://schemas.microsoft.com/office/drawing/2014/main" id="{916747E9-3E1C-44CE-973D-17AA8A26B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A1DA0A7D-A75E-48E3-880A-7A1D291647AD}"/>
              </a:ext>
            </a:extLst>
          </p:cNvPr>
          <p:cNvSpPr/>
          <p:nvPr/>
        </p:nvSpPr>
        <p:spPr>
          <a:xfrm>
            <a:off x="6588224" y="6488668"/>
            <a:ext cx="2525332" cy="369332"/>
          </a:xfrm>
          <a:prstGeom prst="rect">
            <a:avLst/>
          </a:prstGeom>
        </p:spPr>
        <p:txBody>
          <a:bodyPr>
            <a:spAutoFit/>
          </a:bodyPr>
          <a:lstStyle/>
          <a:p>
            <a:pPr algn="ctr">
              <a:defRPr/>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cs typeface="Arial" charset="0"/>
              </a:rPr>
              <a:t>   </a:t>
            </a:r>
          </a:p>
        </p:txBody>
      </p:sp>
      <p:sp>
        <p:nvSpPr>
          <p:cNvPr id="6" name="Прямоугольник 5">
            <a:extLst>
              <a:ext uri="{FF2B5EF4-FFF2-40B4-BE49-F238E27FC236}">
                <a16:creationId xmlns:a16="http://schemas.microsoft.com/office/drawing/2014/main" id="{EB9066EE-2B69-4C5A-931D-F61CF655FA7F}"/>
              </a:ext>
            </a:extLst>
          </p:cNvPr>
          <p:cNvSpPr/>
          <p:nvPr/>
        </p:nvSpPr>
        <p:spPr>
          <a:xfrm>
            <a:off x="1331640" y="3068960"/>
            <a:ext cx="8136904" cy="800219"/>
          </a:xfrm>
          <a:prstGeom prst="rect">
            <a:avLst/>
          </a:prstGeom>
        </p:spPr>
        <p:txBody>
          <a:bodyPr>
            <a:spAutoFit/>
          </a:bodyPr>
          <a:lstStyle/>
          <a:p>
            <a:pPr>
              <a:defRPr/>
            </a:pPr>
            <a:r>
              <a:rPr lang="ru-RU" sz="32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ПРОЕКТ-это « Модель трёх вопросов»</a:t>
            </a:r>
          </a:p>
          <a:p>
            <a:pPr>
              <a:defRPr/>
            </a:pPr>
            <a:r>
              <a:rPr lang="ru-RU" sz="1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(на примере  проекта «ОТКУДА БЕРУТСЯ МЫЛЬНЫЕ ПУЗЫРИ»)</a:t>
            </a:r>
            <a:endParaRPr lang="ru-RU" sz="1400" dirty="0">
              <a:latin typeface="Arial" charset="0"/>
              <a:cs typeface="Arial" charset="0"/>
            </a:endParaRPr>
          </a:p>
        </p:txBody>
      </p:sp>
      <p:pic>
        <p:nvPicPr>
          <p:cNvPr id="8" name="Picture 2" descr="http://bms.24open.ru/images/6f5464f09233bc2aee4358e13e4220df">
            <a:extLst>
              <a:ext uri="{FF2B5EF4-FFF2-40B4-BE49-F238E27FC236}">
                <a16:creationId xmlns:a16="http://schemas.microsoft.com/office/drawing/2014/main" id="{9DDF3F19-FAC5-4816-AAF0-E15BB7FE2B26}"/>
              </a:ext>
            </a:extLst>
          </p:cNvPr>
          <p:cNvPicPr>
            <a:picLocks noChangeAspect="1" noChangeArrowheads="1"/>
          </p:cNvPicPr>
          <p:nvPr/>
        </p:nvPicPr>
        <p:blipFill>
          <a:blip r:embed="rId4" cstate="screen"/>
          <a:srcRect/>
          <a:stretch>
            <a:fillRect/>
          </a:stretch>
        </p:blipFill>
        <p:spPr bwMode="auto">
          <a:xfrm>
            <a:off x="6444208" y="188640"/>
            <a:ext cx="2304256" cy="2304256"/>
          </a:xfrm>
          <a:prstGeom prst="ellipse">
            <a:avLst/>
          </a:prstGeom>
          <a:ln>
            <a:noFill/>
          </a:ln>
          <a:effectLst>
            <a:softEdge rad="112500"/>
          </a:effectLst>
        </p:spPr>
      </p:pic>
      <p:pic>
        <p:nvPicPr>
          <p:cNvPr id="16386" name="Picture 2" descr="https://crescerecreattivamente.files.wordpress.com/2013/11/hand-holding-a-soap-bubble.jpg">
            <a:extLst>
              <a:ext uri="{FF2B5EF4-FFF2-40B4-BE49-F238E27FC236}">
                <a16:creationId xmlns:a16="http://schemas.microsoft.com/office/drawing/2014/main" id="{2C133C03-B155-4288-BFCE-E78C3CB851D1}"/>
              </a:ext>
            </a:extLst>
          </p:cNvPr>
          <p:cNvPicPr>
            <a:picLocks noChangeAspect="1" noChangeArrowheads="1"/>
          </p:cNvPicPr>
          <p:nvPr/>
        </p:nvPicPr>
        <p:blipFill>
          <a:blip r:embed="rId5" cstate="screen"/>
          <a:srcRect/>
          <a:stretch>
            <a:fillRect/>
          </a:stretch>
        </p:blipFill>
        <p:spPr bwMode="auto">
          <a:xfrm>
            <a:off x="7380312" y="3861048"/>
            <a:ext cx="1440160" cy="1080120"/>
          </a:xfrm>
          <a:prstGeom prst="rect">
            <a:avLst/>
          </a:prstGeom>
          <a:ln>
            <a:noFill/>
          </a:ln>
          <a:effectLst>
            <a:softEdge rad="112500"/>
          </a:effectLst>
        </p:spPr>
      </p:pic>
      <p:sp>
        <p:nvSpPr>
          <p:cNvPr id="11" name="Прямоугольник 10">
            <a:extLst>
              <a:ext uri="{FF2B5EF4-FFF2-40B4-BE49-F238E27FC236}">
                <a16:creationId xmlns:a16="http://schemas.microsoft.com/office/drawing/2014/main" id="{BADEAE26-C10E-498F-BC86-8CBC1C5FB29C}"/>
              </a:ext>
            </a:extLst>
          </p:cNvPr>
          <p:cNvSpPr/>
          <p:nvPr/>
        </p:nvSpPr>
        <p:spPr>
          <a:xfrm>
            <a:off x="2339752" y="3717032"/>
            <a:ext cx="3807774" cy="461665"/>
          </a:xfrm>
          <a:prstGeom prst="rect">
            <a:avLst/>
          </a:prstGeom>
          <a:noFill/>
        </p:spPr>
        <p:txBody>
          <a:bodyPr>
            <a:spAutoFit/>
          </a:bodyPr>
          <a:lstStyle/>
          <a:p>
            <a:pPr algn="ctr">
              <a:defRPr/>
            </a:pPr>
            <a:r>
              <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rPr>
              <a:t>1</a:t>
            </a:r>
            <a:r>
              <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rPr>
              <a:t>. ЧТО МЫ ЗНАЕМ О…?</a:t>
            </a:r>
          </a:p>
        </p:txBody>
      </p:sp>
      <p:sp>
        <p:nvSpPr>
          <p:cNvPr id="12298" name="TextBox 11">
            <a:extLst>
              <a:ext uri="{FF2B5EF4-FFF2-40B4-BE49-F238E27FC236}">
                <a16:creationId xmlns:a16="http://schemas.microsoft.com/office/drawing/2014/main" id="{33F6DF6D-709D-4FBE-A427-AB73311D669A}"/>
              </a:ext>
            </a:extLst>
          </p:cNvPr>
          <p:cNvSpPr txBox="1">
            <a:spLocks noChangeArrowheads="1"/>
          </p:cNvSpPr>
          <p:nvPr/>
        </p:nvSpPr>
        <p:spPr bwMode="auto">
          <a:xfrm>
            <a:off x="1476375" y="4005263"/>
            <a:ext cx="58324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v"/>
            </a:pPr>
            <a:r>
              <a:rPr lang="ru-RU" altLang="ru-RU"/>
              <a:t> </a:t>
            </a:r>
            <a:r>
              <a:rPr lang="ru-RU" altLang="ru-RU" sz="1400" b="1" i="1"/>
              <a:t>Они цветные могут быть (Кирилл)</a:t>
            </a:r>
          </a:p>
          <a:p>
            <a:pPr eaLnBrk="1" hangingPunct="1">
              <a:buFont typeface="Wingdings" panose="05000000000000000000" pitchFamily="2" charset="2"/>
              <a:buChar char="v"/>
            </a:pPr>
            <a:r>
              <a:rPr lang="ru-RU" altLang="ru-RU" sz="1400" b="1" i="1"/>
              <a:t>  Пузыри  летают (Настя)</a:t>
            </a:r>
          </a:p>
          <a:p>
            <a:pPr eaLnBrk="1" hangingPunct="1">
              <a:buFont typeface="Wingdings" panose="05000000000000000000" pitchFamily="2" charset="2"/>
              <a:buChar char="v"/>
            </a:pPr>
            <a:r>
              <a:rPr lang="ru-RU" altLang="ru-RU" sz="1400" b="1" i="1"/>
              <a:t>  Их делают из мыла (Маша)</a:t>
            </a:r>
          </a:p>
        </p:txBody>
      </p:sp>
      <p:sp>
        <p:nvSpPr>
          <p:cNvPr id="14" name="Прямоугольник 13">
            <a:extLst>
              <a:ext uri="{FF2B5EF4-FFF2-40B4-BE49-F238E27FC236}">
                <a16:creationId xmlns:a16="http://schemas.microsoft.com/office/drawing/2014/main" id="{377FD70C-AB8E-4451-8FE5-2DC726FE68CA}"/>
              </a:ext>
            </a:extLst>
          </p:cNvPr>
          <p:cNvSpPr/>
          <p:nvPr/>
        </p:nvSpPr>
        <p:spPr>
          <a:xfrm>
            <a:off x="1475656" y="4725144"/>
            <a:ext cx="3770391" cy="400110"/>
          </a:xfrm>
          <a:prstGeom prst="rect">
            <a:avLst/>
          </a:prstGeom>
          <a:noFill/>
        </p:spPr>
        <p:txBody>
          <a:bodyPr>
            <a:spAutoFit/>
          </a:bodyPr>
          <a:lstStyle/>
          <a:p>
            <a:pPr algn="ctr">
              <a:defRPr/>
            </a:pPr>
            <a:r>
              <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rPr>
              <a:t>2. ЧТО МЫ ХОТИМ УЗНАТЬ?</a:t>
            </a:r>
          </a:p>
        </p:txBody>
      </p:sp>
      <p:sp>
        <p:nvSpPr>
          <p:cNvPr id="12300" name="TextBox 14">
            <a:extLst>
              <a:ext uri="{FF2B5EF4-FFF2-40B4-BE49-F238E27FC236}">
                <a16:creationId xmlns:a16="http://schemas.microsoft.com/office/drawing/2014/main" id="{8387E313-412C-4249-B10A-2275203AC516}"/>
              </a:ext>
            </a:extLst>
          </p:cNvPr>
          <p:cNvSpPr txBox="1">
            <a:spLocks noChangeArrowheads="1"/>
          </p:cNvSpPr>
          <p:nvPr/>
        </p:nvSpPr>
        <p:spPr bwMode="auto">
          <a:xfrm>
            <a:off x="1403350" y="5013325"/>
            <a:ext cx="41767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v"/>
            </a:pPr>
            <a:r>
              <a:rPr lang="ru-RU" altLang="ru-RU" sz="1400" b="1" i="1"/>
              <a:t> Кто придумал пузыри?(Дима)</a:t>
            </a:r>
          </a:p>
          <a:p>
            <a:pPr eaLnBrk="1" hangingPunct="1">
              <a:buFont typeface="Wingdings" panose="05000000000000000000" pitchFamily="2" charset="2"/>
              <a:buChar char="v"/>
            </a:pPr>
            <a:r>
              <a:rPr lang="ru-RU" altLang="ru-RU" sz="1400" b="1" i="1"/>
              <a:t> Что можно делать с пузырями?(Даша)</a:t>
            </a:r>
          </a:p>
          <a:p>
            <a:pPr eaLnBrk="1" hangingPunct="1">
              <a:buFont typeface="Wingdings" panose="05000000000000000000" pitchFamily="2" charset="2"/>
              <a:buChar char="v"/>
            </a:pPr>
            <a:r>
              <a:rPr lang="ru-RU" altLang="ru-RU" sz="1400" b="1" i="1"/>
              <a:t> Зачем они нужны?(Вова)</a:t>
            </a:r>
          </a:p>
        </p:txBody>
      </p:sp>
      <p:sp>
        <p:nvSpPr>
          <p:cNvPr id="12301" name="TextBox 15">
            <a:extLst>
              <a:ext uri="{FF2B5EF4-FFF2-40B4-BE49-F238E27FC236}">
                <a16:creationId xmlns:a16="http://schemas.microsoft.com/office/drawing/2014/main" id="{596BD73C-21E5-492D-88D5-8C6AA057B18D}"/>
              </a:ext>
            </a:extLst>
          </p:cNvPr>
          <p:cNvSpPr txBox="1">
            <a:spLocks noChangeArrowheads="1"/>
          </p:cNvSpPr>
          <p:nvPr/>
        </p:nvSpPr>
        <p:spPr bwMode="auto">
          <a:xfrm>
            <a:off x="5364163" y="5157788"/>
            <a:ext cx="309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17" name="Прямоугольник 16">
            <a:extLst>
              <a:ext uri="{FF2B5EF4-FFF2-40B4-BE49-F238E27FC236}">
                <a16:creationId xmlns:a16="http://schemas.microsoft.com/office/drawing/2014/main" id="{BB9D239E-0EA5-4E8A-8D59-C68238F383FA}"/>
              </a:ext>
            </a:extLst>
          </p:cNvPr>
          <p:cNvSpPr/>
          <p:nvPr/>
        </p:nvSpPr>
        <p:spPr>
          <a:xfrm>
            <a:off x="4716016" y="4869160"/>
            <a:ext cx="4030253" cy="707886"/>
          </a:xfrm>
          <a:prstGeom prst="rect">
            <a:avLst/>
          </a:prstGeom>
          <a:noFill/>
        </p:spPr>
        <p:txBody>
          <a:bodyPr>
            <a:spAutoFit/>
          </a:bodyPr>
          <a:lstStyle/>
          <a:p>
            <a:pPr algn="ctr">
              <a:defRPr/>
            </a:pPr>
            <a:r>
              <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rPr>
              <a:t>3. ЧТО НУЖНО СДЕЛАТЬ, </a:t>
            </a:r>
          </a:p>
          <a:p>
            <a:pPr algn="ctr">
              <a:defRPr/>
            </a:pPr>
            <a:r>
              <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rPr>
              <a:t>ЧТОБЫ УЗНАТЬ?</a:t>
            </a:r>
          </a:p>
        </p:txBody>
      </p:sp>
      <p:sp>
        <p:nvSpPr>
          <p:cNvPr id="12303" name="TextBox 17">
            <a:extLst>
              <a:ext uri="{FF2B5EF4-FFF2-40B4-BE49-F238E27FC236}">
                <a16:creationId xmlns:a16="http://schemas.microsoft.com/office/drawing/2014/main" id="{B7C73F52-F07E-411E-980C-8110DC9243F7}"/>
              </a:ext>
            </a:extLst>
          </p:cNvPr>
          <p:cNvSpPr txBox="1">
            <a:spLocks noChangeArrowheads="1"/>
          </p:cNvSpPr>
          <p:nvPr/>
        </p:nvSpPr>
        <p:spPr bwMode="auto">
          <a:xfrm>
            <a:off x="5148263" y="5445125"/>
            <a:ext cx="37449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v"/>
            </a:pPr>
            <a:r>
              <a:rPr lang="ru-RU" altLang="ru-RU" sz="1400" b="1" i="1"/>
              <a:t> Читать умные книги (Маша)</a:t>
            </a:r>
          </a:p>
          <a:p>
            <a:pPr eaLnBrk="1" hangingPunct="1">
              <a:buFont typeface="Wingdings" panose="05000000000000000000" pitchFamily="2" charset="2"/>
              <a:buChar char="v"/>
            </a:pPr>
            <a:r>
              <a:rPr lang="ru-RU" altLang="ru-RU" sz="1400" b="1" i="1"/>
              <a:t> Можно спросить у взрослых(Артем)</a:t>
            </a:r>
          </a:p>
          <a:p>
            <a:pPr eaLnBrk="1" hangingPunct="1">
              <a:buFont typeface="Wingdings" panose="05000000000000000000" pitchFamily="2" charset="2"/>
              <a:buChar char="v"/>
            </a:pPr>
            <a:r>
              <a:rPr lang="ru-RU" altLang="ru-RU" sz="1400" b="1" i="1"/>
              <a:t>  Сами подумаем и придумаем (Захар)</a:t>
            </a:r>
          </a:p>
        </p:txBody>
      </p:sp>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a:extLst>
              <a:ext uri="{FF2B5EF4-FFF2-40B4-BE49-F238E27FC236}">
                <a16:creationId xmlns:a16="http://schemas.microsoft.com/office/drawing/2014/main" id="{4A805460-00FE-4257-886C-83B2B703A548}"/>
              </a:ext>
            </a:extLst>
          </p:cNvPr>
          <p:cNvSpPr>
            <a:spLocks noGrp="1"/>
          </p:cNvSpPr>
          <p:nvPr>
            <p:ph type="title" idx="4294967295"/>
          </p:nvPr>
        </p:nvSpPr>
        <p:spPr/>
        <p:txBody>
          <a:bodyPr/>
          <a:lstStyle/>
          <a:p>
            <a:pPr eaLnBrk="1" hangingPunct="1"/>
            <a:endParaRPr lang="ru-RU" altLang="ru-RU"/>
          </a:p>
        </p:txBody>
      </p:sp>
      <p:pic>
        <p:nvPicPr>
          <p:cNvPr id="13315" name="Picture 4" descr="шаблон 2 в">
            <a:extLst>
              <a:ext uri="{FF2B5EF4-FFF2-40B4-BE49-F238E27FC236}">
                <a16:creationId xmlns:a16="http://schemas.microsoft.com/office/drawing/2014/main" id="{029853FA-DBBE-4E5E-AF1A-5034FB7FD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968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182C2128-B930-481A-9D50-D1C335385386}"/>
              </a:ext>
            </a:extLst>
          </p:cNvPr>
          <p:cNvSpPr/>
          <p:nvPr/>
        </p:nvSpPr>
        <p:spPr>
          <a:xfrm>
            <a:off x="7648873" y="6488668"/>
            <a:ext cx="338554" cy="369332"/>
          </a:xfrm>
          <a:prstGeom prst="rect">
            <a:avLst/>
          </a:prstGeom>
        </p:spPr>
        <p:txBody>
          <a:bodyPr wrap="none">
            <a:spAutoFit/>
          </a:bodyPr>
          <a:lstStyle/>
          <a:p>
            <a:pPr algn="ctr">
              <a:defRPr/>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cs typeface="Arial" charset="0"/>
              </a:rPr>
              <a:t>   </a:t>
            </a:r>
          </a:p>
        </p:txBody>
      </p:sp>
      <p:sp>
        <p:nvSpPr>
          <p:cNvPr id="6" name="Прямоугольник 5">
            <a:extLst>
              <a:ext uri="{FF2B5EF4-FFF2-40B4-BE49-F238E27FC236}">
                <a16:creationId xmlns:a16="http://schemas.microsoft.com/office/drawing/2014/main" id="{06DC6B2B-02BE-4D7E-9BC6-ABC91510F70F}"/>
              </a:ext>
            </a:extLst>
          </p:cNvPr>
          <p:cNvSpPr/>
          <p:nvPr/>
        </p:nvSpPr>
        <p:spPr>
          <a:xfrm>
            <a:off x="467544" y="1772816"/>
            <a:ext cx="8352927" cy="707886"/>
          </a:xfrm>
          <a:prstGeom prst="rect">
            <a:avLst/>
          </a:prstGeom>
          <a:noFill/>
        </p:spPr>
        <p:txBody>
          <a:bodyPr>
            <a:spAutoFit/>
          </a:bodyPr>
          <a:lstStyle/>
          <a:p>
            <a:pPr algn="ctr">
              <a:defRPr/>
            </a:pPr>
            <a:r>
              <a:rPr lang="ru-RU"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itchFamily="66" charset="0"/>
                <a:cs typeface="Arial" charset="0"/>
              </a:rPr>
              <a:t>«РАБОЧИЕ ЦЕНТРЫ» </a:t>
            </a:r>
          </a:p>
        </p:txBody>
      </p:sp>
      <p:graphicFrame>
        <p:nvGraphicFramePr>
          <p:cNvPr id="23" name="Схема 22">
            <a:extLst>
              <a:ext uri="{FF2B5EF4-FFF2-40B4-BE49-F238E27FC236}">
                <a16:creationId xmlns:a16="http://schemas.microsoft.com/office/drawing/2014/main" id="{267A1C06-A809-480F-A077-B63A4499F77B}"/>
              </a:ext>
            </a:extLst>
          </p:cNvPr>
          <p:cNvGraphicFramePr/>
          <p:nvPr/>
        </p:nvGraphicFramePr>
        <p:xfrm>
          <a:off x="971600" y="2420888"/>
          <a:ext cx="5256584" cy="2592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5" name="Схема 24">
            <a:extLst>
              <a:ext uri="{FF2B5EF4-FFF2-40B4-BE49-F238E27FC236}">
                <a16:creationId xmlns:a16="http://schemas.microsoft.com/office/drawing/2014/main" id="{30CA6187-CC63-45A3-B6AB-E2BCFB1E9614}"/>
              </a:ext>
            </a:extLst>
          </p:cNvPr>
          <p:cNvGraphicFramePr/>
          <p:nvPr/>
        </p:nvGraphicFramePr>
        <p:xfrm>
          <a:off x="755576" y="4797152"/>
          <a:ext cx="5544616" cy="136815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3320" name="Picture 9" descr="C:\Users\User\Desktop\ольга влад\IMG_20170825_134121.jpg">
            <a:extLst>
              <a:ext uri="{FF2B5EF4-FFF2-40B4-BE49-F238E27FC236}">
                <a16:creationId xmlns:a16="http://schemas.microsoft.com/office/drawing/2014/main" id="{6655DCDD-6280-4F3B-8FA2-5FE9A1761A8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402240">
            <a:off x="6291263" y="2319338"/>
            <a:ext cx="187166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8" descr="C:\Users\User\Desktop\ольга влад\SAM_3651.JPG">
            <a:extLst>
              <a:ext uri="{FF2B5EF4-FFF2-40B4-BE49-F238E27FC236}">
                <a16:creationId xmlns:a16="http://schemas.microsoft.com/office/drawing/2014/main" id="{C9B49B72-4C14-4884-809A-AC587C054DA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15213" y="3525838"/>
            <a:ext cx="1514475"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7" descr="C:\Users\User\Desktop\ольга влад\26.jpg">
            <a:extLst>
              <a:ext uri="{FF2B5EF4-FFF2-40B4-BE49-F238E27FC236}">
                <a16:creationId xmlns:a16="http://schemas.microsoft.com/office/drawing/2014/main" id="{2D6CFFCC-4280-4659-B4A6-EEDE3C352B2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510372">
            <a:off x="6367463" y="3554413"/>
            <a:ext cx="1074737"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7" descr="C:\Users\User\Desktop\ольга влад\18.jpg">
            <a:extLst>
              <a:ext uri="{FF2B5EF4-FFF2-40B4-BE49-F238E27FC236}">
                <a16:creationId xmlns:a16="http://schemas.microsoft.com/office/drawing/2014/main" id="{5DCCCE4D-C151-48D4-89D4-5C7BE5B5B95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554140">
            <a:off x="6916738" y="4884738"/>
            <a:ext cx="19399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0" descr="C:\Users\User\Desktop\ольга влад\DSCN0670.JPG">
            <a:extLst>
              <a:ext uri="{FF2B5EF4-FFF2-40B4-BE49-F238E27FC236}">
                <a16:creationId xmlns:a16="http://schemas.microsoft.com/office/drawing/2014/main" id="{44F380CB-9E04-4AEC-B7A3-42730354000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037324">
            <a:off x="5424488" y="5183188"/>
            <a:ext cx="18240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3F141AA-4482-423D-B07C-D63D0792A8FC}"/>
              </a:ext>
            </a:extLst>
          </p:cNvPr>
          <p:cNvSpPr>
            <a:spLocks noGrp="1"/>
          </p:cNvSpPr>
          <p:nvPr>
            <p:ph type="title" idx="4294967295"/>
          </p:nvPr>
        </p:nvSpPr>
        <p:spPr/>
        <p:txBody>
          <a:bodyPr/>
          <a:lstStyle/>
          <a:p>
            <a:pPr eaLnBrk="1" hangingPunct="1"/>
            <a:endParaRPr lang="ru-RU" altLang="ru-RU"/>
          </a:p>
        </p:txBody>
      </p:sp>
      <p:sp>
        <p:nvSpPr>
          <p:cNvPr id="14339" name="Rectangle 3">
            <a:extLst>
              <a:ext uri="{FF2B5EF4-FFF2-40B4-BE49-F238E27FC236}">
                <a16:creationId xmlns:a16="http://schemas.microsoft.com/office/drawing/2014/main" id="{5B5BD757-7E85-4694-959B-486AB30A2997}"/>
              </a:ext>
            </a:extLst>
          </p:cNvPr>
          <p:cNvSpPr>
            <a:spLocks noGrp="1"/>
          </p:cNvSpPr>
          <p:nvPr>
            <p:ph type="body" idx="4294967295"/>
          </p:nvPr>
        </p:nvSpPr>
        <p:spPr/>
        <p:txBody>
          <a:bodyPr/>
          <a:lstStyle/>
          <a:p>
            <a:pPr eaLnBrk="1" hangingPunct="1"/>
            <a:endParaRPr lang="ru-RU" altLang="ru-RU"/>
          </a:p>
        </p:txBody>
      </p:sp>
      <p:pic>
        <p:nvPicPr>
          <p:cNvPr id="14340" name="Picture 4" descr="шаблон 2 в">
            <a:extLst>
              <a:ext uri="{FF2B5EF4-FFF2-40B4-BE49-F238E27FC236}">
                <a16:creationId xmlns:a16="http://schemas.microsoft.com/office/drawing/2014/main" id="{C71BF946-6932-4EBC-B4C3-6002E243B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 y="-53975"/>
            <a:ext cx="9217026"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Прямоугольник 6">
            <a:extLst>
              <a:ext uri="{FF2B5EF4-FFF2-40B4-BE49-F238E27FC236}">
                <a16:creationId xmlns:a16="http://schemas.microsoft.com/office/drawing/2014/main" id="{EB07BB0C-1AC5-439B-ADA5-0088EB3B89F4}"/>
              </a:ext>
            </a:extLst>
          </p:cNvPr>
          <p:cNvSpPr>
            <a:spLocks noChangeArrowheads="1"/>
          </p:cNvSpPr>
          <p:nvPr/>
        </p:nvSpPr>
        <p:spPr bwMode="auto">
          <a:xfrm>
            <a:off x="-252413" y="5445125"/>
            <a:ext cx="266382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ru-RU" altLang="ru-RU" b="1">
                <a:solidFill>
                  <a:srgbClr val="FFC000"/>
                </a:solidFill>
                <a:latin typeface="Comic Sans MS" panose="030F0702030302020204" pitchFamily="66" charset="0"/>
              </a:rPr>
              <a:t>.</a:t>
            </a:r>
          </a:p>
        </p:txBody>
      </p:sp>
      <p:sp>
        <p:nvSpPr>
          <p:cNvPr id="2" name="Прямоугольник 1">
            <a:extLst>
              <a:ext uri="{FF2B5EF4-FFF2-40B4-BE49-F238E27FC236}">
                <a16:creationId xmlns:a16="http://schemas.microsoft.com/office/drawing/2014/main" id="{08EF68DC-3FA5-477F-8F88-C3EED9DF64E4}"/>
              </a:ext>
            </a:extLst>
          </p:cNvPr>
          <p:cNvSpPr/>
          <p:nvPr/>
        </p:nvSpPr>
        <p:spPr>
          <a:xfrm>
            <a:off x="7705038" y="6488668"/>
            <a:ext cx="287258" cy="369332"/>
          </a:xfrm>
          <a:prstGeom prst="rect">
            <a:avLst/>
          </a:prstGeom>
        </p:spPr>
        <p:txBody>
          <a:bodyPr wrap="none">
            <a:spAutoFit/>
          </a:bodyPr>
          <a:lstStyle/>
          <a:p>
            <a:pPr algn="ctr">
              <a:defRPr/>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cs typeface="Arial" charset="0"/>
              </a:rPr>
              <a:t>  </a:t>
            </a:r>
          </a:p>
        </p:txBody>
      </p:sp>
      <p:sp>
        <p:nvSpPr>
          <p:cNvPr id="14343" name="Прямоугольник 6">
            <a:extLst>
              <a:ext uri="{FF2B5EF4-FFF2-40B4-BE49-F238E27FC236}">
                <a16:creationId xmlns:a16="http://schemas.microsoft.com/office/drawing/2014/main" id="{9EED4604-8E2B-4EF1-BD9C-64AE8EA386D5}"/>
              </a:ext>
            </a:extLst>
          </p:cNvPr>
          <p:cNvSpPr>
            <a:spLocks noChangeArrowheads="1"/>
          </p:cNvSpPr>
          <p:nvPr/>
        </p:nvSpPr>
        <p:spPr bwMode="auto">
          <a:xfrm>
            <a:off x="2286000" y="2492375"/>
            <a:ext cx="45720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28257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r>
              <a:rPr lang="ru-RU" altLang="ru-RU" sz="2000" b="1">
                <a:latin typeface="Franklin Gothic Medium" panose="020B0603020102020204" pitchFamily="34" charset="0"/>
                <a:cs typeface="Times New Roman" panose="02020603050405020304" pitchFamily="18" charset="0"/>
              </a:rPr>
              <a:t>1 - </a:t>
            </a:r>
            <a:r>
              <a:rPr lang="ru-RU" altLang="ru-RU" sz="2000" b="1">
                <a:solidFill>
                  <a:srgbClr val="C00000"/>
                </a:solidFill>
                <a:latin typeface="Franklin Gothic Medium" panose="020B0603020102020204" pitchFamily="34" charset="0"/>
                <a:cs typeface="Times New Roman" panose="02020603050405020304" pitchFamily="18" charset="0"/>
              </a:rPr>
              <a:t>П</a:t>
            </a:r>
            <a:r>
              <a:rPr lang="ru-RU" altLang="ru-RU" sz="2000" b="1">
                <a:latin typeface="Franklin Gothic Medium" panose="020B0603020102020204" pitchFamily="34" charset="0"/>
                <a:cs typeface="Times New Roman" panose="02020603050405020304" pitchFamily="18" charset="0"/>
              </a:rPr>
              <a:t>роблема;</a:t>
            </a:r>
          </a:p>
          <a:p>
            <a:pPr eaLnBrk="1" hangingPunct="1">
              <a:buFont typeface="Arial" panose="020B0604020202020204" pitchFamily="34" charset="0"/>
              <a:buNone/>
            </a:pPr>
            <a:r>
              <a:rPr lang="ru-RU" altLang="ru-RU" sz="2000" b="1">
                <a:latin typeface="Franklin Gothic Medium" panose="020B0603020102020204" pitchFamily="34" charset="0"/>
                <a:cs typeface="Times New Roman" panose="02020603050405020304" pitchFamily="18" charset="0"/>
              </a:rPr>
              <a:t>2 - </a:t>
            </a:r>
            <a:r>
              <a:rPr lang="ru-RU" altLang="ru-RU" sz="2000" b="1">
                <a:solidFill>
                  <a:srgbClr val="C00000"/>
                </a:solidFill>
                <a:latin typeface="Franklin Gothic Medium" panose="020B0603020102020204" pitchFamily="34" charset="0"/>
                <a:cs typeface="Times New Roman" panose="02020603050405020304" pitchFamily="18" charset="0"/>
              </a:rPr>
              <a:t>П</a:t>
            </a:r>
            <a:r>
              <a:rPr lang="ru-RU" altLang="ru-RU" sz="2000" b="1">
                <a:latin typeface="Franklin Gothic Medium" panose="020B0603020102020204" pitchFamily="34" charset="0"/>
                <a:cs typeface="Times New Roman" panose="02020603050405020304" pitchFamily="18" charset="0"/>
              </a:rPr>
              <a:t>роектирование </a:t>
            </a:r>
          </a:p>
          <a:p>
            <a:pPr eaLnBrk="1" hangingPunct="1">
              <a:buFont typeface="Arial" panose="020B0604020202020204" pitchFamily="34" charset="0"/>
              <a:buNone/>
            </a:pPr>
            <a:r>
              <a:rPr lang="ru-RU" altLang="ru-RU" sz="2000" b="1">
                <a:latin typeface="Franklin Gothic Medium" panose="020B0603020102020204" pitchFamily="34" charset="0"/>
                <a:cs typeface="Times New Roman" panose="02020603050405020304" pitchFamily="18" charset="0"/>
              </a:rPr>
              <a:t>      (планирование);</a:t>
            </a:r>
          </a:p>
          <a:p>
            <a:pPr eaLnBrk="1" hangingPunct="1">
              <a:buFont typeface="Arial" panose="020B0604020202020204" pitchFamily="34" charset="0"/>
              <a:buNone/>
            </a:pPr>
            <a:r>
              <a:rPr lang="ru-RU" altLang="ru-RU" sz="2000" b="1">
                <a:latin typeface="Franklin Gothic Medium" panose="020B0603020102020204" pitchFamily="34" charset="0"/>
                <a:cs typeface="Times New Roman" panose="02020603050405020304" pitchFamily="18" charset="0"/>
              </a:rPr>
              <a:t>3 - </a:t>
            </a:r>
            <a:r>
              <a:rPr lang="ru-RU" altLang="ru-RU" sz="2000" b="1">
                <a:solidFill>
                  <a:srgbClr val="C00000"/>
                </a:solidFill>
                <a:latin typeface="Franklin Gothic Medium" panose="020B0603020102020204" pitchFamily="34" charset="0"/>
                <a:cs typeface="Times New Roman" panose="02020603050405020304" pitchFamily="18" charset="0"/>
              </a:rPr>
              <a:t>П</a:t>
            </a:r>
            <a:r>
              <a:rPr lang="ru-RU" altLang="ru-RU" sz="2000" b="1">
                <a:latin typeface="Franklin Gothic Medium" panose="020B0603020102020204" pitchFamily="34" charset="0"/>
                <a:cs typeface="Times New Roman" panose="02020603050405020304" pitchFamily="18" charset="0"/>
              </a:rPr>
              <a:t>оиск информации;</a:t>
            </a:r>
          </a:p>
          <a:p>
            <a:pPr eaLnBrk="1" hangingPunct="1">
              <a:buFont typeface="Arial" panose="020B0604020202020204" pitchFamily="34" charset="0"/>
              <a:buNone/>
            </a:pPr>
            <a:r>
              <a:rPr lang="ru-RU" altLang="ru-RU" sz="2000" b="1">
                <a:latin typeface="Franklin Gothic Medium" panose="020B0603020102020204" pitchFamily="34" charset="0"/>
                <a:cs typeface="Times New Roman" panose="02020603050405020304" pitchFamily="18" charset="0"/>
              </a:rPr>
              <a:t>4 - </a:t>
            </a:r>
            <a:r>
              <a:rPr lang="ru-RU" altLang="ru-RU" sz="2000" b="1">
                <a:solidFill>
                  <a:srgbClr val="C00000"/>
                </a:solidFill>
                <a:latin typeface="Franklin Gothic Medium" panose="020B0603020102020204" pitchFamily="34" charset="0"/>
                <a:cs typeface="Times New Roman" panose="02020603050405020304" pitchFamily="18" charset="0"/>
              </a:rPr>
              <a:t>П</a:t>
            </a:r>
            <a:r>
              <a:rPr lang="ru-RU" altLang="ru-RU" sz="2000" b="1">
                <a:latin typeface="Franklin Gothic Medium" panose="020B0603020102020204" pitchFamily="34" charset="0"/>
                <a:cs typeface="Times New Roman" panose="02020603050405020304" pitchFamily="18" charset="0"/>
              </a:rPr>
              <a:t>родукт;</a:t>
            </a:r>
          </a:p>
          <a:p>
            <a:pPr eaLnBrk="1" hangingPunct="1">
              <a:buFont typeface="Arial" panose="020B0604020202020204" pitchFamily="34" charset="0"/>
              <a:buNone/>
            </a:pPr>
            <a:r>
              <a:rPr lang="ru-RU" altLang="ru-RU" sz="2000" b="1">
                <a:latin typeface="Franklin Gothic Medium" panose="020B0603020102020204" pitchFamily="34" charset="0"/>
                <a:cs typeface="Times New Roman" panose="02020603050405020304" pitchFamily="18" charset="0"/>
              </a:rPr>
              <a:t>5 - </a:t>
            </a:r>
            <a:r>
              <a:rPr lang="ru-RU" altLang="ru-RU" sz="2000" b="1">
                <a:solidFill>
                  <a:srgbClr val="C00000"/>
                </a:solidFill>
                <a:latin typeface="Franklin Gothic Medium" panose="020B0603020102020204" pitchFamily="34" charset="0"/>
                <a:cs typeface="Times New Roman" panose="02020603050405020304" pitchFamily="18" charset="0"/>
              </a:rPr>
              <a:t>П</a:t>
            </a:r>
            <a:r>
              <a:rPr lang="ru-RU" altLang="ru-RU" sz="2000" b="1">
                <a:latin typeface="Franklin Gothic Medium" panose="020B0603020102020204" pitchFamily="34" charset="0"/>
                <a:cs typeface="Times New Roman" panose="02020603050405020304" pitchFamily="18" charset="0"/>
              </a:rPr>
              <a:t>резентация.</a:t>
            </a:r>
          </a:p>
          <a:p>
            <a:pPr eaLnBrk="1" hangingPunct="1">
              <a:buFont typeface="Arial" panose="020B0604020202020204" pitchFamily="34" charset="0"/>
              <a:buNone/>
            </a:pPr>
            <a:r>
              <a:rPr lang="ru-RU" altLang="ru-RU" sz="2000" b="1">
                <a:latin typeface="Franklin Gothic Medium" panose="020B0603020102020204" pitchFamily="34" charset="0"/>
                <a:cs typeface="Times New Roman" panose="02020603050405020304" pitchFamily="18" charset="0"/>
              </a:rPr>
              <a:t>Шестое «</a:t>
            </a:r>
            <a:r>
              <a:rPr lang="ru-RU" altLang="ru-RU" sz="2000" b="1">
                <a:solidFill>
                  <a:srgbClr val="C00000"/>
                </a:solidFill>
                <a:latin typeface="Franklin Gothic Medium" panose="020B0603020102020204" pitchFamily="34" charset="0"/>
                <a:cs typeface="Times New Roman" panose="02020603050405020304" pitchFamily="18" charset="0"/>
              </a:rPr>
              <a:t>П</a:t>
            </a:r>
            <a:r>
              <a:rPr lang="ru-RU" altLang="ru-RU" sz="2000" b="1">
                <a:latin typeface="Franklin Gothic Medium" panose="020B0603020102020204" pitchFamily="34" charset="0"/>
                <a:cs typeface="Times New Roman" panose="02020603050405020304" pitchFamily="18" charset="0"/>
              </a:rPr>
              <a:t>» проекта- это его портфолио, папка, в которой собраны рабочие материалы, в том числе планы, отчеты, рисунки, схемы, карты, таблицы.</a:t>
            </a:r>
            <a:endParaRPr lang="ru-RU" altLang="ru-RU" sz="2000">
              <a:latin typeface="Franklin Gothic Medium" panose="020B0603020102020204" pitchFamily="34" charset="0"/>
              <a:cs typeface="Times New Roman" panose="02020603050405020304" pitchFamily="18" charset="0"/>
            </a:endParaRPr>
          </a:p>
        </p:txBody>
      </p:sp>
      <p:pic>
        <p:nvPicPr>
          <p:cNvPr id="3" name="Picture 2" descr="http://mykartinka.ru/_ph/22/5294572.jpg?1446074526">
            <a:extLst>
              <a:ext uri="{FF2B5EF4-FFF2-40B4-BE49-F238E27FC236}">
                <a16:creationId xmlns:a16="http://schemas.microsoft.com/office/drawing/2014/main" id="{BFD29854-2811-4019-AC60-D63FB96B2D9F}"/>
              </a:ext>
            </a:extLst>
          </p:cNvPr>
          <p:cNvPicPr>
            <a:picLocks noChangeAspect="1" noChangeArrowheads="1"/>
          </p:cNvPicPr>
          <p:nvPr/>
        </p:nvPicPr>
        <p:blipFill>
          <a:blip r:embed="rId4" cstate="screen"/>
          <a:srcRect/>
          <a:stretch>
            <a:fillRect/>
          </a:stretch>
        </p:blipFill>
        <p:spPr bwMode="auto">
          <a:xfrm>
            <a:off x="6588224" y="3140968"/>
            <a:ext cx="2145229" cy="13407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Прямоугольник 8">
            <a:extLst>
              <a:ext uri="{FF2B5EF4-FFF2-40B4-BE49-F238E27FC236}">
                <a16:creationId xmlns:a16="http://schemas.microsoft.com/office/drawing/2014/main" id="{0DAB8E56-2935-4D3B-856B-595572FABAD2}"/>
              </a:ext>
            </a:extLst>
          </p:cNvPr>
          <p:cNvSpPr/>
          <p:nvPr/>
        </p:nvSpPr>
        <p:spPr>
          <a:xfrm>
            <a:off x="755576" y="1772816"/>
            <a:ext cx="6840759" cy="769441"/>
          </a:xfrm>
          <a:prstGeom prst="rect">
            <a:avLst/>
          </a:prstGeom>
          <a:noFill/>
        </p:spPr>
        <p:txBody>
          <a:bodyPr>
            <a:spAutoFit/>
          </a:bodyPr>
          <a:lstStyle/>
          <a:p>
            <a:pPr algn="ctr">
              <a:defRPr/>
            </a:pPr>
            <a:r>
              <a:rPr lang="ru-RU"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cs typeface="Arial" charset="0"/>
              </a:rPr>
              <a:t>ПРОЕКТ – ЭТО 5 «П»</a:t>
            </a:r>
          </a:p>
        </p:txBody>
      </p:sp>
      <p:sp>
        <p:nvSpPr>
          <p:cNvPr id="14346" name="TextBox 9">
            <a:extLst>
              <a:ext uri="{FF2B5EF4-FFF2-40B4-BE49-F238E27FC236}">
                <a16:creationId xmlns:a16="http://schemas.microsoft.com/office/drawing/2014/main" id="{8097F467-0E46-4FB4-B1AD-4A953AAB7C3D}"/>
              </a:ext>
            </a:extLst>
          </p:cNvPr>
          <p:cNvSpPr txBox="1">
            <a:spLocks noChangeArrowheads="1"/>
          </p:cNvSpPr>
          <p:nvPr/>
        </p:nvSpPr>
        <p:spPr bwMode="auto">
          <a:xfrm>
            <a:off x="250825" y="0"/>
            <a:ext cx="5761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i="1">
                <a:solidFill>
                  <a:srgbClr val="C00000"/>
                </a:solidFill>
                <a:latin typeface="Monotype Corsiva" panose="03010101010201010101" pitchFamily="66" charset="0"/>
              </a:rPr>
              <a:t>КАЖДЫЙ АВТОР ТРАКТУЕТ ПРОЕКТ ПО РАЗНОМУ, ПОЭТОМУ ОПРЕДЕЛЕНИЙ - МНОГО</a:t>
            </a:r>
          </a:p>
        </p:txBody>
      </p:sp>
      <p:sp>
        <p:nvSpPr>
          <p:cNvPr id="11" name="TextBox 10">
            <a:extLst>
              <a:ext uri="{FF2B5EF4-FFF2-40B4-BE49-F238E27FC236}">
                <a16:creationId xmlns:a16="http://schemas.microsoft.com/office/drawing/2014/main" id="{5F769E8D-DDC4-4264-B723-A3E6C21FF7B6}"/>
              </a:ext>
            </a:extLst>
          </p:cNvPr>
          <p:cNvSpPr txBox="1"/>
          <p:nvPr/>
        </p:nvSpPr>
        <p:spPr>
          <a:xfrm>
            <a:off x="755576" y="2033464"/>
            <a:ext cx="489942" cy="4419872"/>
          </a:xfrm>
          <a:prstGeom prst="rect">
            <a:avLst/>
          </a:prstGeom>
        </p:spPr>
        <p:style>
          <a:lnRef idx="1">
            <a:schemeClr val="accent2"/>
          </a:lnRef>
          <a:fillRef idx="1003">
            <a:schemeClr val="lt2"/>
          </a:fillRef>
          <a:effectRef idx="1">
            <a:schemeClr val="accent2"/>
          </a:effectRef>
          <a:fontRef idx="minor">
            <a:schemeClr val="dk1"/>
          </a:fontRef>
        </p:style>
        <p:txBody>
          <a:bodyPr vert="wordArtVert">
            <a:spAutoFit/>
          </a:bodyPr>
          <a:lstStyle/>
          <a:p>
            <a:pPr>
              <a:defRPr/>
            </a:pPr>
            <a:r>
              <a:rPr lang="ru-RU" b="1" dirty="0">
                <a:solidFill>
                  <a:schemeClr val="accent2">
                    <a:lumMod val="50000"/>
                  </a:schemeClr>
                </a:solidFill>
                <a:latin typeface="Franklin Gothic Medium" pitchFamily="34" charset="0"/>
              </a:rPr>
              <a:t>ВОТ ЕЩЁ ОДНО</a:t>
            </a:r>
          </a:p>
        </p:txBody>
      </p:sp>
      <p:cxnSp>
        <p:nvCxnSpPr>
          <p:cNvPr id="14" name="Прямая со стрелкой 13">
            <a:extLst>
              <a:ext uri="{FF2B5EF4-FFF2-40B4-BE49-F238E27FC236}">
                <a16:creationId xmlns:a16="http://schemas.microsoft.com/office/drawing/2014/main" id="{B290CB43-A1F4-45A3-87EC-2D6973DF3A7C}"/>
              </a:ext>
            </a:extLst>
          </p:cNvPr>
          <p:cNvCxnSpPr/>
          <p:nvPr/>
        </p:nvCxnSpPr>
        <p:spPr>
          <a:xfrm>
            <a:off x="1403350" y="2492375"/>
            <a:ext cx="720725" cy="720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a16="http://schemas.microsoft.com/office/drawing/2014/main" id="{7DE87C3E-BEFF-4A59-ACDF-8DBB2B0A1B98}"/>
              </a:ext>
            </a:extLst>
          </p:cNvPr>
          <p:cNvCxnSpPr/>
          <p:nvPr/>
        </p:nvCxnSpPr>
        <p:spPr>
          <a:xfrm flipV="1">
            <a:off x="1476375" y="4724400"/>
            <a:ext cx="719138" cy="1008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a:extLst>
              <a:ext uri="{FF2B5EF4-FFF2-40B4-BE49-F238E27FC236}">
                <a16:creationId xmlns:a16="http://schemas.microsoft.com/office/drawing/2014/main" id="{8BD26D7A-94AF-4E7F-862D-74A701376A69}"/>
              </a:ext>
            </a:extLst>
          </p:cNvPr>
          <p:cNvCxnSpPr/>
          <p:nvPr/>
        </p:nvCxnSpPr>
        <p:spPr>
          <a:xfrm>
            <a:off x="1403350" y="4005263"/>
            <a:ext cx="7921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a:extLst>
              <a:ext uri="{FF2B5EF4-FFF2-40B4-BE49-F238E27FC236}">
                <a16:creationId xmlns:a16="http://schemas.microsoft.com/office/drawing/2014/main" id="{575A6390-7057-44E9-BBBF-243B71149468}"/>
              </a:ext>
            </a:extLst>
          </p:cNvPr>
          <p:cNvSpPr>
            <a:spLocks noGrp="1"/>
          </p:cNvSpPr>
          <p:nvPr>
            <p:ph type="title"/>
          </p:nvPr>
        </p:nvSpPr>
        <p:spPr/>
        <p:txBody>
          <a:bodyPr/>
          <a:lstStyle/>
          <a:p>
            <a:pPr eaLnBrk="1" hangingPunct="1"/>
            <a:endParaRPr lang="ru-RU" altLang="ru-RU"/>
          </a:p>
        </p:txBody>
      </p:sp>
      <p:sp>
        <p:nvSpPr>
          <p:cNvPr id="15363" name="Содержимое 2">
            <a:extLst>
              <a:ext uri="{FF2B5EF4-FFF2-40B4-BE49-F238E27FC236}">
                <a16:creationId xmlns:a16="http://schemas.microsoft.com/office/drawing/2014/main" id="{353F5950-EC47-4A54-AD1F-7C537C8EE317}"/>
              </a:ext>
            </a:extLst>
          </p:cNvPr>
          <p:cNvSpPr>
            <a:spLocks noGrp="1"/>
          </p:cNvSpPr>
          <p:nvPr>
            <p:ph idx="1"/>
          </p:nvPr>
        </p:nvSpPr>
        <p:spPr/>
        <p:txBody>
          <a:bodyPr/>
          <a:lstStyle/>
          <a:p>
            <a:pPr eaLnBrk="1" hangingPunct="1"/>
            <a:endParaRPr lang="ru-RU" altLang="ru-RU"/>
          </a:p>
        </p:txBody>
      </p:sp>
      <p:pic>
        <p:nvPicPr>
          <p:cNvPr id="15364" name="Picture 4" descr="шаблон 2 в">
            <a:extLst>
              <a:ext uri="{FF2B5EF4-FFF2-40B4-BE49-F238E27FC236}">
                <a16:creationId xmlns:a16="http://schemas.microsoft.com/office/drawing/2014/main" id="{52D00FFB-A069-45F0-92FA-27671708A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238"/>
            <a:ext cx="9144000" cy="698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52313138-AA0A-4542-BE84-AE0FBB18CA05}"/>
              </a:ext>
            </a:extLst>
          </p:cNvPr>
          <p:cNvSpPr/>
          <p:nvPr/>
        </p:nvSpPr>
        <p:spPr>
          <a:xfrm>
            <a:off x="7700169" y="6473428"/>
            <a:ext cx="235962" cy="369332"/>
          </a:xfrm>
          <a:prstGeom prst="rect">
            <a:avLst/>
          </a:prstGeom>
        </p:spPr>
        <p:txBody>
          <a:bodyPr wrap="none">
            <a:spAutoFit/>
          </a:bodyPr>
          <a:lstStyle/>
          <a:p>
            <a:pPr algn="ctr">
              <a:defRPr/>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cs typeface="Arial" charset="0"/>
              </a:rPr>
              <a:t> </a:t>
            </a:r>
          </a:p>
        </p:txBody>
      </p:sp>
      <p:sp>
        <p:nvSpPr>
          <p:cNvPr id="7" name="Прямоугольник 6">
            <a:extLst>
              <a:ext uri="{FF2B5EF4-FFF2-40B4-BE49-F238E27FC236}">
                <a16:creationId xmlns:a16="http://schemas.microsoft.com/office/drawing/2014/main" id="{8ACF0FAB-92B8-4498-B2BC-6D044788972A}"/>
              </a:ext>
            </a:extLst>
          </p:cNvPr>
          <p:cNvSpPr/>
          <p:nvPr/>
        </p:nvSpPr>
        <p:spPr>
          <a:xfrm>
            <a:off x="900113" y="2708275"/>
            <a:ext cx="7127875" cy="37861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514350" indent="-514350">
              <a:buFontTx/>
              <a:buBlip>
                <a:blip r:embed="rId4"/>
              </a:buBlip>
              <a:defRPr/>
            </a:pPr>
            <a:r>
              <a:rPr lang="ru-RU" sz="3200" b="1" u="sng" dirty="0">
                <a:solidFill>
                  <a:srgbClr val="7030A0"/>
                </a:solidFill>
                <a:latin typeface="Monotype Corsiva" pitchFamily="66" charset="0"/>
              </a:rPr>
              <a:t>Поисковый: </a:t>
            </a:r>
            <a:r>
              <a:rPr lang="ru-RU" sz="2800" b="1" dirty="0">
                <a:latin typeface="Monotype Corsiva" pitchFamily="66" charset="0"/>
              </a:rPr>
              <a:t>определение темы проекта.</a:t>
            </a:r>
          </a:p>
          <a:p>
            <a:pPr marL="514350" indent="-514350">
              <a:buFontTx/>
              <a:buBlip>
                <a:blip r:embed="rId4"/>
              </a:buBlip>
              <a:defRPr/>
            </a:pPr>
            <a:r>
              <a:rPr lang="ru-RU" sz="3200" b="1" u="sng" dirty="0">
                <a:solidFill>
                  <a:srgbClr val="7030A0"/>
                </a:solidFill>
                <a:latin typeface="Monotype Corsiva" pitchFamily="66" charset="0"/>
              </a:rPr>
              <a:t>Аналитический: </a:t>
            </a:r>
            <a:r>
              <a:rPr lang="ru-RU" sz="2800" b="1" dirty="0">
                <a:latin typeface="Monotype Corsiva" pitchFamily="66" charset="0"/>
              </a:rPr>
              <a:t>постановка цели проекта, определение задач, подготовительный  этап.</a:t>
            </a:r>
          </a:p>
          <a:p>
            <a:pPr marL="514350" indent="-514350">
              <a:buFontTx/>
              <a:buBlip>
                <a:blip r:embed="rId4"/>
              </a:buBlip>
              <a:defRPr/>
            </a:pPr>
            <a:r>
              <a:rPr lang="ru-RU" sz="3200" b="1" u="sng" dirty="0">
                <a:solidFill>
                  <a:srgbClr val="7030A0"/>
                </a:solidFill>
                <a:latin typeface="Monotype Corsiva" pitchFamily="66" charset="0"/>
              </a:rPr>
              <a:t>Практический: </a:t>
            </a:r>
            <a:r>
              <a:rPr lang="ru-RU" sz="2800" b="1" dirty="0">
                <a:latin typeface="Monotype Corsiva" pitchFamily="66" charset="0"/>
              </a:rPr>
              <a:t>основной этап (работа с детьми, родителями, оснащение предметно-развивающей среды).</a:t>
            </a:r>
          </a:p>
          <a:p>
            <a:pPr marL="514350" indent="-514350">
              <a:buFontTx/>
              <a:buBlip>
                <a:blip r:embed="rId4"/>
              </a:buBlip>
              <a:defRPr/>
            </a:pPr>
            <a:r>
              <a:rPr lang="ru-RU" sz="3200" b="1" u="sng" dirty="0">
                <a:solidFill>
                  <a:srgbClr val="7030A0"/>
                </a:solidFill>
                <a:latin typeface="Monotype Corsiva" pitchFamily="66" charset="0"/>
              </a:rPr>
              <a:t>Контрольный: </a:t>
            </a:r>
            <a:r>
              <a:rPr lang="ru-RU" sz="2800" b="1" dirty="0">
                <a:latin typeface="Monotype Corsiva" pitchFamily="66" charset="0"/>
              </a:rPr>
              <a:t>результат, продукт деятельности.</a:t>
            </a:r>
          </a:p>
        </p:txBody>
      </p:sp>
      <p:sp>
        <p:nvSpPr>
          <p:cNvPr id="8" name="Прямоугольник 7">
            <a:extLst>
              <a:ext uri="{FF2B5EF4-FFF2-40B4-BE49-F238E27FC236}">
                <a16:creationId xmlns:a16="http://schemas.microsoft.com/office/drawing/2014/main" id="{B4D37973-53E5-4D44-BC97-B9D53BD7BA78}"/>
              </a:ext>
            </a:extLst>
          </p:cNvPr>
          <p:cNvSpPr/>
          <p:nvPr/>
        </p:nvSpPr>
        <p:spPr>
          <a:xfrm>
            <a:off x="-456684" y="1772816"/>
            <a:ext cx="10057369" cy="830997"/>
          </a:xfrm>
          <a:prstGeom prst="rect">
            <a:avLst/>
          </a:prstGeom>
          <a:noFill/>
        </p:spPr>
        <p:txBody>
          <a:bodyPr>
            <a:spAutoFit/>
          </a:bodyPr>
          <a:lstStyle/>
          <a:p>
            <a:pPr algn="ctr">
              <a:defRPr/>
            </a:pPr>
            <a:r>
              <a:rPr lang="ru-RU"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latin typeface="Monotype Corsiva" pitchFamily="66" charset="0"/>
                <a:cs typeface="Arial" charset="0"/>
              </a:rPr>
              <a:t>Этапы работы над проектом</a:t>
            </a:r>
          </a:p>
        </p:txBody>
      </p:sp>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C9062A9-76D3-49B6-AA61-16A0D80416DB}"/>
              </a:ext>
            </a:extLst>
          </p:cNvPr>
          <p:cNvSpPr>
            <a:spLocks noGrp="1"/>
          </p:cNvSpPr>
          <p:nvPr>
            <p:ph type="title"/>
          </p:nvPr>
        </p:nvSpPr>
        <p:spPr/>
        <p:txBody>
          <a:bodyPr/>
          <a:lstStyle/>
          <a:p>
            <a:pPr eaLnBrk="1" hangingPunct="1"/>
            <a:endParaRPr lang="ru-RU" altLang="ru-RU"/>
          </a:p>
        </p:txBody>
      </p:sp>
      <p:sp>
        <p:nvSpPr>
          <p:cNvPr id="16387" name="Rectangle 3">
            <a:extLst>
              <a:ext uri="{FF2B5EF4-FFF2-40B4-BE49-F238E27FC236}">
                <a16:creationId xmlns:a16="http://schemas.microsoft.com/office/drawing/2014/main" id="{44E0B43D-8BF0-4ED3-BBB1-C60387F70014}"/>
              </a:ext>
            </a:extLst>
          </p:cNvPr>
          <p:cNvSpPr>
            <a:spLocks noGrp="1"/>
          </p:cNvSpPr>
          <p:nvPr>
            <p:ph type="body" idx="1"/>
          </p:nvPr>
        </p:nvSpPr>
        <p:spPr/>
        <p:txBody>
          <a:bodyPr/>
          <a:lstStyle/>
          <a:p>
            <a:pPr eaLnBrk="1" hangingPunct="1"/>
            <a:endParaRPr lang="ru-RU" altLang="ru-RU"/>
          </a:p>
        </p:txBody>
      </p:sp>
      <p:pic>
        <p:nvPicPr>
          <p:cNvPr id="14339" name="Picture 4" descr="шаблон 2 титульник">
            <a:extLst>
              <a:ext uri="{FF2B5EF4-FFF2-40B4-BE49-F238E27FC236}">
                <a16:creationId xmlns:a16="http://schemas.microsoft.com/office/drawing/2014/main" id="{CF63CF58-30FE-4F59-B185-DA767C0B2540}"/>
              </a:ext>
            </a:extLst>
          </p:cNvPr>
          <p:cNvPicPr>
            <a:picLocks noChangeAspect="1" noChangeArrowheads="1"/>
          </p:cNvPicPr>
          <p:nvPr/>
        </p:nvPicPr>
        <p:blipFill>
          <a:blip r:embed="rId2"/>
          <a:srcRect/>
          <a:stretch>
            <a:fillRect/>
          </a:stretch>
        </p:blipFill>
        <p:spPr bwMode="auto">
          <a:xfrm>
            <a:off x="0" y="-11113"/>
            <a:ext cx="9144000" cy="6869113"/>
          </a:xfrm>
          <a:prstGeom prst="rect">
            <a:avLst/>
          </a:prstGeom>
          <a:ln>
            <a:noFill/>
          </a:ln>
          <a:effectLst>
            <a:outerShdw blurRad="292100" dist="139700" dir="2700000" algn="tl" rotWithShape="0">
              <a:srgbClr val="333333">
                <a:alpha val="65000"/>
              </a:srgbClr>
            </a:outerShdw>
          </a:effectLst>
        </p:spPr>
      </p:pic>
      <p:sp>
        <p:nvSpPr>
          <p:cNvPr id="16389" name="Прямоугольник 6">
            <a:extLst>
              <a:ext uri="{FF2B5EF4-FFF2-40B4-BE49-F238E27FC236}">
                <a16:creationId xmlns:a16="http://schemas.microsoft.com/office/drawing/2014/main" id="{B5AC9C40-5B4E-415C-96C3-C9D80F476D7A}"/>
              </a:ext>
            </a:extLst>
          </p:cNvPr>
          <p:cNvSpPr>
            <a:spLocks noChangeArrowheads="1"/>
          </p:cNvSpPr>
          <p:nvPr/>
        </p:nvSpPr>
        <p:spPr bwMode="auto">
          <a:xfrm>
            <a:off x="1258888" y="3357563"/>
            <a:ext cx="8137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800" b="1" i="1">
                <a:latin typeface="Calibri" panose="020F0502020204030204" pitchFamily="34" charset="0"/>
              </a:rPr>
              <a:t>        </a:t>
            </a:r>
            <a:endParaRPr lang="ru-RU" altLang="ru-RU" sz="2800">
              <a:latin typeface="Calibri" panose="020F0502020204030204" pitchFamily="34" charset="0"/>
            </a:endParaRPr>
          </a:p>
        </p:txBody>
      </p:sp>
      <p:sp>
        <p:nvSpPr>
          <p:cNvPr id="2" name="Прямоугольник 1">
            <a:extLst>
              <a:ext uri="{FF2B5EF4-FFF2-40B4-BE49-F238E27FC236}">
                <a16:creationId xmlns:a16="http://schemas.microsoft.com/office/drawing/2014/main" id="{99C1C691-264C-4C4B-BCCF-6ACD0C6E2935}"/>
              </a:ext>
            </a:extLst>
          </p:cNvPr>
          <p:cNvSpPr/>
          <p:nvPr/>
        </p:nvSpPr>
        <p:spPr>
          <a:xfrm>
            <a:off x="7674522" y="6456402"/>
            <a:ext cx="287258" cy="369332"/>
          </a:xfrm>
          <a:prstGeom prst="rect">
            <a:avLst/>
          </a:prstGeom>
        </p:spPr>
        <p:txBody>
          <a:bodyPr wrap="none">
            <a:spAutoFit/>
          </a:bodyPr>
          <a:lstStyle/>
          <a:p>
            <a:pPr algn="ctr">
              <a:defRPr/>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cs typeface="Arial" charset="0"/>
              </a:rPr>
              <a:t>  </a:t>
            </a:r>
          </a:p>
        </p:txBody>
      </p:sp>
      <p:sp>
        <p:nvSpPr>
          <p:cNvPr id="8" name="Прямоугольник 7">
            <a:extLst>
              <a:ext uri="{FF2B5EF4-FFF2-40B4-BE49-F238E27FC236}">
                <a16:creationId xmlns:a16="http://schemas.microsoft.com/office/drawing/2014/main" id="{A08D93A2-AD29-4504-9387-A4CCE313BDB5}"/>
              </a:ext>
            </a:extLst>
          </p:cNvPr>
          <p:cNvSpPr/>
          <p:nvPr/>
        </p:nvSpPr>
        <p:spPr>
          <a:xfrm>
            <a:off x="4427984" y="0"/>
            <a:ext cx="4536504" cy="1569660"/>
          </a:xfrm>
          <a:prstGeom prst="rect">
            <a:avLst/>
          </a:prstGeom>
          <a:noFill/>
        </p:spPr>
        <p:txBody>
          <a:bodyPr>
            <a:spAutoFit/>
          </a:bodyPr>
          <a:lstStyle/>
          <a:p>
            <a:pPr algn="ctr">
              <a:defRPr/>
            </a:pPr>
            <a:r>
              <a:rPr lang="ru-RU"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cs typeface="Arial" charset="0"/>
              </a:rPr>
              <a:t>ВОВЛЕЧЕНИЕ РОДИТЕЛЕЙ</a:t>
            </a:r>
          </a:p>
        </p:txBody>
      </p:sp>
      <p:sp>
        <p:nvSpPr>
          <p:cNvPr id="16392" name="TextBox 8">
            <a:extLst>
              <a:ext uri="{FF2B5EF4-FFF2-40B4-BE49-F238E27FC236}">
                <a16:creationId xmlns:a16="http://schemas.microsoft.com/office/drawing/2014/main" id="{F3C675D9-7335-4BA8-9254-AA3D6DB1D872}"/>
              </a:ext>
            </a:extLst>
          </p:cNvPr>
          <p:cNvSpPr txBox="1">
            <a:spLocks noChangeArrowheads="1"/>
          </p:cNvSpPr>
          <p:nvPr/>
        </p:nvSpPr>
        <p:spPr bwMode="auto">
          <a:xfrm>
            <a:off x="1403350" y="3213100"/>
            <a:ext cx="7561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1600" b="1" i="1">
                <a:solidFill>
                  <a:srgbClr val="C00000"/>
                </a:solidFill>
              </a:rPr>
              <a:t>В ПРОЕКТНУЮ ДЕЯТЕЛЬНОСТЬ МОЖНО И НУЖНО ВОВЛЕКАТЬ РОДИТЕЛЕЙ, НАПИСАВ, НАПРИМЕР, ТАКОЕ ОБЬЯВЛЕНИЕ:</a:t>
            </a:r>
          </a:p>
        </p:txBody>
      </p:sp>
      <p:sp>
        <p:nvSpPr>
          <p:cNvPr id="10" name="Скругленная прямоугольная выноска 9">
            <a:extLst>
              <a:ext uri="{FF2B5EF4-FFF2-40B4-BE49-F238E27FC236}">
                <a16:creationId xmlns:a16="http://schemas.microsoft.com/office/drawing/2014/main" id="{68E6538D-28FF-4E3C-A5C2-81FC512ACA4D}"/>
              </a:ext>
            </a:extLst>
          </p:cNvPr>
          <p:cNvSpPr/>
          <p:nvPr/>
        </p:nvSpPr>
        <p:spPr>
          <a:xfrm rot="11006715">
            <a:off x="1400175" y="3989388"/>
            <a:ext cx="6850063" cy="2071687"/>
          </a:xfrm>
          <a:prstGeom prst="wedgeRoundRectCallout">
            <a:avLst>
              <a:gd name="adj1" fmla="val -57049"/>
              <a:gd name="adj2" fmla="val 79119"/>
              <a:gd name="adj3" fmla="val 16667"/>
            </a:avLst>
          </a:prstGeom>
          <a:solidFill>
            <a:srgbClr val="CC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394" name="TextBox 4">
            <a:extLst>
              <a:ext uri="{FF2B5EF4-FFF2-40B4-BE49-F238E27FC236}">
                <a16:creationId xmlns:a16="http://schemas.microsoft.com/office/drawing/2014/main" id="{774A670C-93F9-4D95-A345-0ED1A718F68E}"/>
              </a:ext>
            </a:extLst>
          </p:cNvPr>
          <p:cNvSpPr txBox="1">
            <a:spLocks noChangeArrowheads="1"/>
          </p:cNvSpPr>
          <p:nvPr/>
        </p:nvSpPr>
        <p:spPr bwMode="auto">
          <a:xfrm rot="375912">
            <a:off x="1511300" y="4041775"/>
            <a:ext cx="659288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1400" b="1">
                <a:latin typeface="Arial Black" panose="020B0A04020102020204" pitchFamily="34" charset="0"/>
              </a:rPr>
              <a:t>Дорогие мамы и папы!</a:t>
            </a:r>
          </a:p>
          <a:p>
            <a:pPr eaLnBrk="1" hangingPunct="1"/>
            <a:r>
              <a:rPr lang="ru-RU" altLang="ru-RU" sz="1400" b="1">
                <a:latin typeface="Arial Black" panose="020B0A04020102020204" pitchFamily="34" charset="0"/>
              </a:rPr>
              <a:t>Пока мы ещё маленькие, но когда вырастем большими, обязательно станем космонавтами или космическими туристами. В космос, конечно, без специальной подготовки не полетишь. Мы хотим многое узнать о космосе, но без вашей помощи нам не обойтись! Мы будем вам благодарны, если вы принесёте для нас бумагу, старые журналы, коробки, картинки и книги о космосе.</a:t>
            </a:r>
          </a:p>
          <a:p>
            <a:pPr eaLnBrk="1" hangingPunct="1"/>
            <a:r>
              <a:rPr lang="ru-RU" altLang="ru-RU" sz="1400" b="1">
                <a:latin typeface="Arial Black" panose="020B0A04020102020204" pitchFamily="34" charset="0"/>
              </a:rPr>
              <a:t>                            Ваши будущие космонавты.</a:t>
            </a:r>
          </a:p>
          <a:p>
            <a:pPr eaLnBrk="1" hangingPunct="1"/>
            <a:r>
              <a:rPr lang="ru-RU" altLang="ru-RU" b="1"/>
              <a:t> </a:t>
            </a:r>
          </a:p>
          <a:p>
            <a:pPr eaLnBrk="1" hangingPunct="1"/>
            <a:endParaRPr lang="ru-RU" altLang="ru-RU" b="1"/>
          </a:p>
          <a:p>
            <a:pPr eaLnBrk="1" hangingPunct="1"/>
            <a:endParaRPr lang="ru-RU" altLang="ru-RU" b="1"/>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a:extLst>
              <a:ext uri="{FF2B5EF4-FFF2-40B4-BE49-F238E27FC236}">
                <a16:creationId xmlns:a16="http://schemas.microsoft.com/office/drawing/2014/main" id="{D5162952-7548-4FA7-A7F1-C3F101D5E8F2}"/>
              </a:ext>
            </a:extLst>
          </p:cNvPr>
          <p:cNvSpPr>
            <a:spLocks noGrp="1"/>
          </p:cNvSpPr>
          <p:nvPr>
            <p:ph type="ctrTitle" idx="4294967295"/>
          </p:nvPr>
        </p:nvSpPr>
        <p:spPr>
          <a:xfrm>
            <a:off x="685800" y="2130425"/>
            <a:ext cx="7772400" cy="1470025"/>
          </a:xfrm>
        </p:spPr>
        <p:txBody>
          <a:bodyPr/>
          <a:lstStyle/>
          <a:p>
            <a:pPr eaLnBrk="1" hangingPunct="1"/>
            <a:endParaRPr lang="ru-RU" altLang="ru-RU"/>
          </a:p>
        </p:txBody>
      </p:sp>
      <p:sp>
        <p:nvSpPr>
          <p:cNvPr id="17411" name="Rectangle 6">
            <a:extLst>
              <a:ext uri="{FF2B5EF4-FFF2-40B4-BE49-F238E27FC236}">
                <a16:creationId xmlns:a16="http://schemas.microsoft.com/office/drawing/2014/main" id="{D0CF965B-7A5A-414C-88D6-BF09F8C00974}"/>
              </a:ext>
            </a:extLst>
          </p:cNvPr>
          <p:cNvSpPr>
            <a:spLocks noGrp="1"/>
          </p:cNvSpPr>
          <p:nvPr>
            <p:ph type="subTitle" idx="4294967295"/>
          </p:nvPr>
        </p:nvSpPr>
        <p:spPr>
          <a:xfrm>
            <a:off x="1371600" y="3886200"/>
            <a:ext cx="6400800" cy="1752600"/>
          </a:xfrm>
        </p:spPr>
        <p:txBody>
          <a:bodyPr/>
          <a:lstStyle/>
          <a:p>
            <a:pPr marL="0" indent="0" algn="ctr" eaLnBrk="1" hangingPunct="1">
              <a:buFont typeface="Arial" panose="020B0604020202020204" pitchFamily="34" charset="0"/>
              <a:buNone/>
            </a:pPr>
            <a:endParaRPr lang="ru-RU" altLang="ru-RU"/>
          </a:p>
        </p:txBody>
      </p:sp>
      <p:pic>
        <p:nvPicPr>
          <p:cNvPr id="17412" name="Picture 7" descr="шаблон 2 б">
            <a:extLst>
              <a:ext uri="{FF2B5EF4-FFF2-40B4-BE49-F238E27FC236}">
                <a16:creationId xmlns:a16="http://schemas.microsoft.com/office/drawing/2014/main" id="{3106E51F-E766-46CF-B8BC-73357E043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Прямоугольник 6">
            <a:extLst>
              <a:ext uri="{FF2B5EF4-FFF2-40B4-BE49-F238E27FC236}">
                <a16:creationId xmlns:a16="http://schemas.microsoft.com/office/drawing/2014/main" id="{03370080-7AAE-4917-A1E2-74ED52432B5F}"/>
              </a:ext>
            </a:extLst>
          </p:cNvPr>
          <p:cNvSpPr>
            <a:spLocks noChangeArrowheads="1"/>
          </p:cNvSpPr>
          <p:nvPr/>
        </p:nvSpPr>
        <p:spPr bwMode="auto">
          <a:xfrm>
            <a:off x="2286000" y="620713"/>
            <a:ext cx="6607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sz="2400">
              <a:latin typeface="Calibri" panose="020F0502020204030204" pitchFamily="34" charset="0"/>
            </a:endParaRPr>
          </a:p>
        </p:txBody>
      </p:sp>
      <p:pic>
        <p:nvPicPr>
          <p:cNvPr id="17414" name="Picture 7" descr="шаблон 2 б">
            <a:extLst>
              <a:ext uri="{FF2B5EF4-FFF2-40B4-BE49-F238E27FC236}">
                <a16:creationId xmlns:a16="http://schemas.microsoft.com/office/drawing/2014/main" id="{0C9326E2-B028-499E-AF41-BD2A20B03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EAE89E24-68F4-4B9D-88BB-63D75F563581}"/>
              </a:ext>
            </a:extLst>
          </p:cNvPr>
          <p:cNvSpPr/>
          <p:nvPr/>
        </p:nvSpPr>
        <p:spPr>
          <a:xfrm>
            <a:off x="7648873" y="6471642"/>
            <a:ext cx="338554" cy="369332"/>
          </a:xfrm>
          <a:prstGeom prst="rect">
            <a:avLst/>
          </a:prstGeom>
        </p:spPr>
        <p:txBody>
          <a:bodyPr wrap="none">
            <a:spAutoFit/>
          </a:bodyPr>
          <a:lstStyle/>
          <a:p>
            <a:pPr algn="ctr">
              <a:defRPr/>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cs typeface="Arial" charset="0"/>
              </a:rPr>
              <a:t>   </a:t>
            </a:r>
          </a:p>
        </p:txBody>
      </p:sp>
      <p:sp>
        <p:nvSpPr>
          <p:cNvPr id="17416" name="Прямоугольник 8">
            <a:extLst>
              <a:ext uri="{FF2B5EF4-FFF2-40B4-BE49-F238E27FC236}">
                <a16:creationId xmlns:a16="http://schemas.microsoft.com/office/drawing/2014/main" id="{C6010027-451D-4675-A02E-5BB2C2130F08}"/>
              </a:ext>
            </a:extLst>
          </p:cNvPr>
          <p:cNvSpPr>
            <a:spLocks noChangeArrowheads="1"/>
          </p:cNvSpPr>
          <p:nvPr/>
        </p:nvSpPr>
        <p:spPr bwMode="auto">
          <a:xfrm>
            <a:off x="2339975" y="188913"/>
            <a:ext cx="68040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4800" b="1">
                <a:solidFill>
                  <a:srgbClr val="7030A0"/>
                </a:solidFill>
                <a:latin typeface="Monotype Corsiva" panose="03010101010201010101" pitchFamily="66" charset="0"/>
              </a:rPr>
              <a:t>Типология проектов в ДОУ</a:t>
            </a:r>
            <a:br>
              <a:rPr lang="ru-RU" altLang="ru-RU" sz="4000"/>
            </a:br>
            <a:r>
              <a:rPr lang="ru-RU" altLang="ru-RU"/>
              <a:t>                     ( по Е.С. Евдокимовой)</a:t>
            </a:r>
          </a:p>
        </p:txBody>
      </p:sp>
      <p:sp>
        <p:nvSpPr>
          <p:cNvPr id="18" name="Прямоугольник 17">
            <a:extLst>
              <a:ext uri="{FF2B5EF4-FFF2-40B4-BE49-F238E27FC236}">
                <a16:creationId xmlns:a16="http://schemas.microsoft.com/office/drawing/2014/main" id="{AD124904-13B3-4F4A-B2DC-B7E99ECE83AD}"/>
              </a:ext>
            </a:extLst>
          </p:cNvPr>
          <p:cNvSpPr/>
          <p:nvPr/>
        </p:nvSpPr>
        <p:spPr>
          <a:xfrm>
            <a:off x="2124075" y="1557338"/>
            <a:ext cx="2952750" cy="14398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418" name="Прямоугольник 10">
            <a:extLst>
              <a:ext uri="{FF2B5EF4-FFF2-40B4-BE49-F238E27FC236}">
                <a16:creationId xmlns:a16="http://schemas.microsoft.com/office/drawing/2014/main" id="{C4C1DDEA-F8C9-4F87-82F9-A7A478F70B3B}"/>
              </a:ext>
            </a:extLst>
          </p:cNvPr>
          <p:cNvSpPr>
            <a:spLocks noChangeArrowheads="1"/>
          </p:cNvSpPr>
          <p:nvPr/>
        </p:nvSpPr>
        <p:spPr bwMode="auto">
          <a:xfrm>
            <a:off x="2124075" y="1484313"/>
            <a:ext cx="29527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1600" b="1" i="1" u="sng">
                <a:solidFill>
                  <a:srgbClr val="FF0000"/>
                </a:solidFill>
              </a:rPr>
              <a:t>По доминирующей </a:t>
            </a:r>
          </a:p>
          <a:p>
            <a:pPr algn="ctr" eaLnBrk="1" hangingPunct="1"/>
            <a:r>
              <a:rPr lang="ru-RU" altLang="ru-RU" sz="1600" b="1" i="1" u="sng">
                <a:solidFill>
                  <a:srgbClr val="FF0000"/>
                </a:solidFill>
              </a:rPr>
              <a:t>деятельности </a:t>
            </a:r>
          </a:p>
          <a:p>
            <a:pPr algn="ctr" eaLnBrk="1" hangingPunct="1"/>
            <a:r>
              <a:rPr lang="ru-RU" altLang="ru-RU" sz="1400" b="1"/>
              <a:t>(Исследовательские, </a:t>
            </a:r>
          </a:p>
          <a:p>
            <a:pPr algn="ctr" eaLnBrk="1" hangingPunct="1"/>
            <a:r>
              <a:rPr lang="ru-RU" altLang="ru-RU" sz="1400" b="1"/>
              <a:t>информационные, творческие,</a:t>
            </a:r>
          </a:p>
          <a:p>
            <a:pPr algn="ctr" eaLnBrk="1" hangingPunct="1"/>
            <a:r>
              <a:rPr lang="ru-RU" altLang="ru-RU" sz="1400" b="1"/>
              <a:t>игровые, приключенческие,</a:t>
            </a:r>
          </a:p>
          <a:p>
            <a:pPr algn="ctr" eaLnBrk="1" hangingPunct="1"/>
            <a:r>
              <a:rPr lang="ru-RU" altLang="ru-RU" sz="1400" b="1"/>
              <a:t>практико-ориентированные)</a:t>
            </a:r>
          </a:p>
        </p:txBody>
      </p:sp>
      <p:sp>
        <p:nvSpPr>
          <p:cNvPr id="19" name="Прямоугольник 18">
            <a:extLst>
              <a:ext uri="{FF2B5EF4-FFF2-40B4-BE49-F238E27FC236}">
                <a16:creationId xmlns:a16="http://schemas.microsoft.com/office/drawing/2014/main" id="{8C783985-93E5-4B60-A4A5-3D64D62AB303}"/>
              </a:ext>
            </a:extLst>
          </p:cNvPr>
          <p:cNvSpPr/>
          <p:nvPr/>
        </p:nvSpPr>
        <p:spPr>
          <a:xfrm>
            <a:off x="5580063" y="1484313"/>
            <a:ext cx="3240087" cy="16573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420" name="Прямоугольник 13">
            <a:extLst>
              <a:ext uri="{FF2B5EF4-FFF2-40B4-BE49-F238E27FC236}">
                <a16:creationId xmlns:a16="http://schemas.microsoft.com/office/drawing/2014/main" id="{2EEC748F-0F27-410D-990F-629FC6FFCCA5}"/>
              </a:ext>
            </a:extLst>
          </p:cNvPr>
          <p:cNvSpPr>
            <a:spLocks noChangeArrowheads="1"/>
          </p:cNvSpPr>
          <p:nvPr/>
        </p:nvSpPr>
        <p:spPr bwMode="auto">
          <a:xfrm>
            <a:off x="5580063" y="1484313"/>
            <a:ext cx="3313112"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1600" b="1" i="1" u="sng">
                <a:solidFill>
                  <a:srgbClr val="FF0000"/>
                </a:solidFill>
              </a:rPr>
              <a:t>По характеру контактов</a:t>
            </a:r>
          </a:p>
          <a:p>
            <a:pPr algn="ctr" eaLnBrk="1" hangingPunct="1"/>
            <a:r>
              <a:rPr lang="ru-RU" altLang="ru-RU" sz="1400" b="1"/>
              <a:t>(Внутри одной возрастной группы,</a:t>
            </a:r>
          </a:p>
          <a:p>
            <a:pPr algn="ctr" eaLnBrk="1" hangingPunct="1"/>
            <a:r>
              <a:rPr lang="ru-RU" altLang="ru-RU" sz="1400" b="1"/>
              <a:t>в контакте с другой возрастной </a:t>
            </a:r>
          </a:p>
          <a:p>
            <a:pPr algn="ctr" eaLnBrk="1" hangingPunct="1"/>
            <a:r>
              <a:rPr lang="ru-RU" altLang="ru-RU" sz="1400" b="1"/>
              <a:t>группой, внутри ДОУ, в контакте с </a:t>
            </a:r>
          </a:p>
          <a:p>
            <a:pPr algn="ctr" eaLnBrk="1" hangingPunct="1"/>
            <a:r>
              <a:rPr lang="ru-RU" altLang="ru-RU" sz="1400" b="1"/>
              <a:t>семьей,  учреждениями культуры, </a:t>
            </a:r>
          </a:p>
          <a:p>
            <a:pPr algn="ctr" eaLnBrk="1" hangingPunct="1"/>
            <a:r>
              <a:rPr lang="ru-RU" altLang="ru-RU" sz="1400" b="1"/>
              <a:t>общественными организациями)</a:t>
            </a:r>
          </a:p>
        </p:txBody>
      </p:sp>
      <p:sp>
        <p:nvSpPr>
          <p:cNvPr id="20" name="Прямоугольник 19">
            <a:extLst>
              <a:ext uri="{FF2B5EF4-FFF2-40B4-BE49-F238E27FC236}">
                <a16:creationId xmlns:a16="http://schemas.microsoft.com/office/drawing/2014/main" id="{F6D953C1-F6B4-45AC-A395-C044C7FF283D}"/>
              </a:ext>
            </a:extLst>
          </p:cNvPr>
          <p:cNvSpPr/>
          <p:nvPr/>
        </p:nvSpPr>
        <p:spPr>
          <a:xfrm>
            <a:off x="2268538" y="3141663"/>
            <a:ext cx="2735262" cy="16335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422" name="Прямоугольник 11">
            <a:extLst>
              <a:ext uri="{FF2B5EF4-FFF2-40B4-BE49-F238E27FC236}">
                <a16:creationId xmlns:a16="http://schemas.microsoft.com/office/drawing/2014/main" id="{FB113ADA-44B0-4B06-BC2C-BE8DE80B9D9C}"/>
              </a:ext>
            </a:extLst>
          </p:cNvPr>
          <p:cNvSpPr>
            <a:spLocks noChangeArrowheads="1"/>
          </p:cNvSpPr>
          <p:nvPr/>
        </p:nvSpPr>
        <p:spPr bwMode="auto">
          <a:xfrm>
            <a:off x="2124075" y="3068638"/>
            <a:ext cx="287972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1600" b="1" i="1" u="sng">
                <a:solidFill>
                  <a:srgbClr val="FF0000"/>
                </a:solidFill>
              </a:rPr>
              <a:t>По характеру  </a:t>
            </a:r>
          </a:p>
          <a:p>
            <a:pPr algn="ctr" eaLnBrk="1" hangingPunct="1"/>
            <a:r>
              <a:rPr lang="ru-RU" altLang="ru-RU" sz="1600" b="1" i="1" u="sng">
                <a:solidFill>
                  <a:srgbClr val="FF0000"/>
                </a:solidFill>
              </a:rPr>
              <a:t>содержания</a:t>
            </a:r>
          </a:p>
          <a:p>
            <a:pPr algn="ctr" eaLnBrk="1" hangingPunct="1"/>
            <a:r>
              <a:rPr lang="ru-RU" altLang="ru-RU" sz="1400" b="1">
                <a:solidFill>
                  <a:schemeClr val="tx2"/>
                </a:solidFill>
              </a:rPr>
              <a:t>(</a:t>
            </a:r>
            <a:r>
              <a:rPr lang="ru-RU" altLang="ru-RU" sz="1400" b="1"/>
              <a:t>Ребенок и семья, ребенок и </a:t>
            </a:r>
          </a:p>
          <a:p>
            <a:pPr algn="ctr" eaLnBrk="1" hangingPunct="1"/>
            <a:r>
              <a:rPr lang="ru-RU" altLang="ru-RU" sz="1400" b="1"/>
              <a:t>природа, ребенок и рукотворный</a:t>
            </a:r>
          </a:p>
          <a:p>
            <a:pPr algn="ctr" eaLnBrk="1" hangingPunct="1"/>
            <a:r>
              <a:rPr lang="ru-RU" altLang="ru-RU" sz="1400" b="1"/>
              <a:t> мир, ребенок и общество и </a:t>
            </a:r>
          </a:p>
          <a:p>
            <a:pPr algn="ctr" eaLnBrk="1" hangingPunct="1"/>
            <a:r>
              <a:rPr lang="ru-RU" altLang="ru-RU" sz="1400" b="1"/>
              <a:t>его культурные ценности)</a:t>
            </a:r>
          </a:p>
        </p:txBody>
      </p:sp>
      <p:sp>
        <p:nvSpPr>
          <p:cNvPr id="21" name="Прямоугольник 20">
            <a:extLst>
              <a:ext uri="{FF2B5EF4-FFF2-40B4-BE49-F238E27FC236}">
                <a16:creationId xmlns:a16="http://schemas.microsoft.com/office/drawing/2014/main" id="{C533CBEE-99D2-43EC-B6EA-B18FDCF86454}"/>
              </a:ext>
            </a:extLst>
          </p:cNvPr>
          <p:cNvSpPr/>
          <p:nvPr/>
        </p:nvSpPr>
        <p:spPr>
          <a:xfrm>
            <a:off x="5867400" y="3357563"/>
            <a:ext cx="2952750" cy="14398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424" name="Прямоугольник 14">
            <a:extLst>
              <a:ext uri="{FF2B5EF4-FFF2-40B4-BE49-F238E27FC236}">
                <a16:creationId xmlns:a16="http://schemas.microsoft.com/office/drawing/2014/main" id="{332F984C-7E7D-43B4-9539-417BBC6DA245}"/>
              </a:ext>
            </a:extLst>
          </p:cNvPr>
          <p:cNvSpPr>
            <a:spLocks noChangeArrowheads="1"/>
          </p:cNvSpPr>
          <p:nvPr/>
        </p:nvSpPr>
        <p:spPr bwMode="auto">
          <a:xfrm>
            <a:off x="5940425" y="3284538"/>
            <a:ext cx="2519363"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1400" b="1" i="1" u="sng">
                <a:solidFill>
                  <a:srgbClr val="FF0000"/>
                </a:solidFill>
              </a:rPr>
              <a:t>По количеству</a:t>
            </a:r>
          </a:p>
          <a:p>
            <a:pPr algn="ctr" eaLnBrk="1" hangingPunct="1"/>
            <a:r>
              <a:rPr lang="ru-RU" altLang="ru-RU" sz="1400" b="1" i="1" u="sng">
                <a:solidFill>
                  <a:srgbClr val="FF0000"/>
                </a:solidFill>
              </a:rPr>
              <a:t> участников</a:t>
            </a:r>
          </a:p>
          <a:p>
            <a:pPr algn="ctr" eaLnBrk="1" hangingPunct="1"/>
            <a:r>
              <a:rPr lang="ru-RU" altLang="ru-RU" sz="1400" b="1"/>
              <a:t>(Индивидуальный, парный, </a:t>
            </a:r>
          </a:p>
          <a:p>
            <a:pPr algn="ctr" eaLnBrk="1" hangingPunct="1"/>
            <a:r>
              <a:rPr lang="ru-RU" altLang="ru-RU" sz="1400" b="1"/>
              <a:t>групповой, фронтальный)</a:t>
            </a:r>
          </a:p>
        </p:txBody>
      </p:sp>
      <p:sp>
        <p:nvSpPr>
          <p:cNvPr id="22" name="Прямоугольник 21">
            <a:extLst>
              <a:ext uri="{FF2B5EF4-FFF2-40B4-BE49-F238E27FC236}">
                <a16:creationId xmlns:a16="http://schemas.microsoft.com/office/drawing/2014/main" id="{D6CF6188-1BFA-4148-B660-60B82CF457DA}"/>
              </a:ext>
            </a:extLst>
          </p:cNvPr>
          <p:cNvSpPr/>
          <p:nvPr/>
        </p:nvSpPr>
        <p:spPr>
          <a:xfrm>
            <a:off x="2195513" y="4941888"/>
            <a:ext cx="3097212" cy="14890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3" name="Прямоугольник 22">
            <a:extLst>
              <a:ext uri="{FF2B5EF4-FFF2-40B4-BE49-F238E27FC236}">
                <a16:creationId xmlns:a16="http://schemas.microsoft.com/office/drawing/2014/main" id="{13B387F8-D225-44F8-8DFE-84644A0EB278}"/>
              </a:ext>
            </a:extLst>
          </p:cNvPr>
          <p:cNvSpPr/>
          <p:nvPr/>
        </p:nvSpPr>
        <p:spPr>
          <a:xfrm>
            <a:off x="5940425" y="5013325"/>
            <a:ext cx="2879725" cy="12747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427" name="Прямоугольник 12">
            <a:extLst>
              <a:ext uri="{FF2B5EF4-FFF2-40B4-BE49-F238E27FC236}">
                <a16:creationId xmlns:a16="http://schemas.microsoft.com/office/drawing/2014/main" id="{07E9761F-FFBE-4AE8-B7E5-CFB4CFE6AFA7}"/>
              </a:ext>
            </a:extLst>
          </p:cNvPr>
          <p:cNvSpPr>
            <a:spLocks noChangeArrowheads="1"/>
          </p:cNvSpPr>
          <p:nvPr/>
        </p:nvSpPr>
        <p:spPr bwMode="auto">
          <a:xfrm>
            <a:off x="1979613" y="5013325"/>
            <a:ext cx="33845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1400" b="1" i="1" u="sng">
                <a:solidFill>
                  <a:srgbClr val="FF0000"/>
                </a:solidFill>
              </a:rPr>
              <a:t>По характеру участия </a:t>
            </a:r>
          </a:p>
          <a:p>
            <a:pPr algn="ctr" eaLnBrk="1" hangingPunct="1"/>
            <a:r>
              <a:rPr lang="ru-RU" altLang="ru-RU" sz="1400" b="1" i="1" u="sng">
                <a:solidFill>
                  <a:srgbClr val="FF0000"/>
                </a:solidFill>
              </a:rPr>
              <a:t>ребенка в проекте</a:t>
            </a:r>
          </a:p>
          <a:p>
            <a:pPr algn="ctr" eaLnBrk="1" hangingPunct="1"/>
            <a:r>
              <a:rPr lang="ru-RU" altLang="ru-RU" sz="1400" b="1"/>
              <a:t>(Заказчик, эксперт, исполнитель,</a:t>
            </a:r>
          </a:p>
          <a:p>
            <a:pPr algn="ctr" eaLnBrk="1" hangingPunct="1"/>
            <a:r>
              <a:rPr lang="ru-RU" altLang="ru-RU" sz="1400" b="1"/>
              <a:t>участник от зарождения до</a:t>
            </a:r>
          </a:p>
          <a:p>
            <a:pPr algn="ctr" eaLnBrk="1" hangingPunct="1"/>
            <a:r>
              <a:rPr lang="ru-RU" altLang="ru-RU" sz="1400" b="1"/>
              <a:t>получения результатов)</a:t>
            </a:r>
          </a:p>
        </p:txBody>
      </p:sp>
      <p:sp>
        <p:nvSpPr>
          <p:cNvPr id="17428" name="Прямоугольник 15">
            <a:extLst>
              <a:ext uri="{FF2B5EF4-FFF2-40B4-BE49-F238E27FC236}">
                <a16:creationId xmlns:a16="http://schemas.microsoft.com/office/drawing/2014/main" id="{BC418013-491F-4CA1-B7FD-72F174233624}"/>
              </a:ext>
            </a:extLst>
          </p:cNvPr>
          <p:cNvSpPr>
            <a:spLocks noChangeArrowheads="1"/>
          </p:cNvSpPr>
          <p:nvPr/>
        </p:nvSpPr>
        <p:spPr bwMode="auto">
          <a:xfrm>
            <a:off x="6011863" y="5084763"/>
            <a:ext cx="27368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1400" b="1" i="1" u="sng">
                <a:solidFill>
                  <a:srgbClr val="FF0000"/>
                </a:solidFill>
              </a:rPr>
              <a:t>По продолжительности</a:t>
            </a:r>
          </a:p>
          <a:p>
            <a:pPr algn="ctr" eaLnBrk="1" hangingPunct="1"/>
            <a:r>
              <a:rPr lang="ru-RU" altLang="ru-RU" sz="1400" b="1">
                <a:solidFill>
                  <a:schemeClr val="tx2"/>
                </a:solidFill>
              </a:rPr>
              <a:t>(</a:t>
            </a:r>
            <a:r>
              <a:rPr lang="ru-RU" altLang="ru-RU" sz="1400" b="1"/>
              <a:t>Краткосрочный, средней продолжительности, долгосрочный)</a:t>
            </a:r>
          </a:p>
        </p:txBody>
      </p:sp>
      <p:sp>
        <p:nvSpPr>
          <p:cNvPr id="24" name="Прямоугольник 23">
            <a:extLst>
              <a:ext uri="{FF2B5EF4-FFF2-40B4-BE49-F238E27FC236}">
                <a16:creationId xmlns:a16="http://schemas.microsoft.com/office/drawing/2014/main" id="{3FFDDE70-C113-41CA-B81C-445609DBC7DD}"/>
              </a:ext>
            </a:extLst>
          </p:cNvPr>
          <p:cNvSpPr/>
          <p:nvPr/>
        </p:nvSpPr>
        <p:spPr>
          <a:xfrm>
            <a:off x="4860032" y="1196752"/>
            <a:ext cx="1015663" cy="5018040"/>
          </a:xfrm>
          <a:prstGeom prst="rect">
            <a:avLst/>
          </a:prstGeom>
          <a:noFill/>
        </p:spPr>
        <p:txBody>
          <a:bodyPr vert="vert270">
            <a:spAutoFit/>
          </a:bodyPr>
          <a:lstStyle/>
          <a:p>
            <a:pPr algn="ctr">
              <a:defRPr/>
            </a:pPr>
            <a:r>
              <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rPr>
              <a:t>ПРОЕКТЫ</a:t>
            </a:r>
          </a:p>
        </p:txBody>
      </p:sp>
      <p:sp>
        <p:nvSpPr>
          <p:cNvPr id="25" name="Стрелка вправо 24">
            <a:extLst>
              <a:ext uri="{FF2B5EF4-FFF2-40B4-BE49-F238E27FC236}">
                <a16:creationId xmlns:a16="http://schemas.microsoft.com/office/drawing/2014/main" id="{A58D3735-E543-4306-BCB9-3EE16D491EE4}"/>
              </a:ext>
            </a:extLst>
          </p:cNvPr>
          <p:cNvSpPr/>
          <p:nvPr/>
        </p:nvSpPr>
        <p:spPr>
          <a:xfrm rot="1991932">
            <a:off x="5708650" y="4987925"/>
            <a:ext cx="5588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 name="Стрелка вправо 25">
            <a:extLst>
              <a:ext uri="{FF2B5EF4-FFF2-40B4-BE49-F238E27FC236}">
                <a16:creationId xmlns:a16="http://schemas.microsoft.com/office/drawing/2014/main" id="{331EF85E-8C51-400A-99F6-7BDF0B3B81D8}"/>
              </a:ext>
            </a:extLst>
          </p:cNvPr>
          <p:cNvSpPr/>
          <p:nvPr/>
        </p:nvSpPr>
        <p:spPr>
          <a:xfrm rot="21009273">
            <a:off x="5724525" y="4005263"/>
            <a:ext cx="576263"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8" name="Выгнутая вверх стрелка 27">
            <a:extLst>
              <a:ext uri="{FF2B5EF4-FFF2-40B4-BE49-F238E27FC236}">
                <a16:creationId xmlns:a16="http://schemas.microsoft.com/office/drawing/2014/main" id="{AE3AC5D9-F2EB-443E-A4CC-5E130851D229}"/>
              </a:ext>
            </a:extLst>
          </p:cNvPr>
          <p:cNvSpPr/>
          <p:nvPr/>
        </p:nvSpPr>
        <p:spPr>
          <a:xfrm>
            <a:off x="5364163" y="1412875"/>
            <a:ext cx="576262" cy="5159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29" name="Выгнутая вверх стрелка 28">
            <a:extLst>
              <a:ext uri="{FF2B5EF4-FFF2-40B4-BE49-F238E27FC236}">
                <a16:creationId xmlns:a16="http://schemas.microsoft.com/office/drawing/2014/main" id="{82265A21-2FCF-456C-AB06-5160011FF1E8}"/>
              </a:ext>
            </a:extLst>
          </p:cNvPr>
          <p:cNvSpPr/>
          <p:nvPr/>
        </p:nvSpPr>
        <p:spPr>
          <a:xfrm flipH="1">
            <a:off x="4500563" y="1412875"/>
            <a:ext cx="863600" cy="5032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30" name="Стрелка влево 29">
            <a:extLst>
              <a:ext uri="{FF2B5EF4-FFF2-40B4-BE49-F238E27FC236}">
                <a16:creationId xmlns:a16="http://schemas.microsoft.com/office/drawing/2014/main" id="{6CFB480C-6610-4FD4-845F-C852653948F1}"/>
              </a:ext>
            </a:extLst>
          </p:cNvPr>
          <p:cNvSpPr/>
          <p:nvPr/>
        </p:nvSpPr>
        <p:spPr>
          <a:xfrm rot="20405764">
            <a:off x="4492625" y="3079750"/>
            <a:ext cx="576263" cy="485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1" name="Стрелка влево 30">
            <a:extLst>
              <a:ext uri="{FF2B5EF4-FFF2-40B4-BE49-F238E27FC236}">
                <a16:creationId xmlns:a16="http://schemas.microsoft.com/office/drawing/2014/main" id="{32A8CD6F-CF0B-42F3-9CDD-139FC97DCB45}"/>
              </a:ext>
            </a:extLst>
          </p:cNvPr>
          <p:cNvSpPr/>
          <p:nvPr/>
        </p:nvSpPr>
        <p:spPr>
          <a:xfrm rot="18810246">
            <a:off x="4683125" y="5026025"/>
            <a:ext cx="415925" cy="485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4C75F90-3D08-4B92-9225-58F51FBC88D7}"/>
              </a:ext>
            </a:extLst>
          </p:cNvPr>
          <p:cNvSpPr>
            <a:spLocks noGrp="1"/>
          </p:cNvSpPr>
          <p:nvPr>
            <p:ph type="title" idx="4294967295"/>
          </p:nvPr>
        </p:nvSpPr>
        <p:spPr/>
        <p:txBody>
          <a:bodyPr/>
          <a:lstStyle/>
          <a:p>
            <a:pPr eaLnBrk="1" hangingPunct="1"/>
            <a:endParaRPr lang="ru-RU" altLang="ru-RU"/>
          </a:p>
        </p:txBody>
      </p:sp>
      <p:sp>
        <p:nvSpPr>
          <p:cNvPr id="18435" name="Rectangle 3">
            <a:extLst>
              <a:ext uri="{FF2B5EF4-FFF2-40B4-BE49-F238E27FC236}">
                <a16:creationId xmlns:a16="http://schemas.microsoft.com/office/drawing/2014/main" id="{489B9369-4338-4809-AF16-057D3ECE58E9}"/>
              </a:ext>
            </a:extLst>
          </p:cNvPr>
          <p:cNvSpPr>
            <a:spLocks noGrp="1"/>
          </p:cNvSpPr>
          <p:nvPr>
            <p:ph type="body" idx="4294967295"/>
          </p:nvPr>
        </p:nvSpPr>
        <p:spPr>
          <a:xfrm>
            <a:off x="457200" y="404813"/>
            <a:ext cx="4978400" cy="5721350"/>
          </a:xfrm>
        </p:spPr>
        <p:txBody>
          <a:bodyPr/>
          <a:lstStyle/>
          <a:p>
            <a:pPr eaLnBrk="1" hangingPunct="1"/>
            <a:endParaRPr lang="ru-RU" altLang="ru-RU"/>
          </a:p>
        </p:txBody>
      </p:sp>
      <p:pic>
        <p:nvPicPr>
          <p:cNvPr id="18436" name="Picture 4" descr="шаблон 2 б">
            <a:extLst>
              <a:ext uri="{FF2B5EF4-FFF2-40B4-BE49-F238E27FC236}">
                <a16:creationId xmlns:a16="http://schemas.microsoft.com/office/drawing/2014/main" id="{E6657D2A-392A-4021-B178-C30A62E35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a:extLst>
              <a:ext uri="{FF2B5EF4-FFF2-40B4-BE49-F238E27FC236}">
                <a16:creationId xmlns:a16="http://schemas.microsoft.com/office/drawing/2014/main" id="{5743F650-E3A5-4E53-B52C-AC67796EDEEE}"/>
              </a:ext>
            </a:extLst>
          </p:cNvPr>
          <p:cNvSpPr/>
          <p:nvPr/>
        </p:nvSpPr>
        <p:spPr>
          <a:xfrm>
            <a:off x="395536" y="0"/>
            <a:ext cx="5904656" cy="923330"/>
          </a:xfrm>
          <a:prstGeom prst="rect">
            <a:avLst/>
          </a:prstGeom>
          <a:noFill/>
        </p:spPr>
        <p:txBody>
          <a:bodyPr>
            <a:spAutoFit/>
          </a:bodyPr>
          <a:lstStyle/>
          <a:p>
            <a:pPr algn="ctr">
              <a:defRPr/>
            </a:pPr>
            <a:r>
              <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charset="0"/>
                <a:cs typeface="Arial" charset="0"/>
              </a:rPr>
              <a:t> </a:t>
            </a:r>
            <a:r>
              <a:rPr lang="ru-RU"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anose="03010101010201010101" pitchFamily="66" charset="0"/>
                <a:cs typeface="Arial" charset="0"/>
              </a:rPr>
              <a:t>ИЗ ОПЫТА РАБОТЫ</a:t>
            </a:r>
          </a:p>
        </p:txBody>
      </p:sp>
      <p:pic>
        <p:nvPicPr>
          <p:cNvPr id="18438" name="Содержимое 7" descr="http://www.vseznaika.org/wp-content/uploads/2015/11/pic-00265-560x315.jpg">
            <a:extLst>
              <a:ext uri="{FF2B5EF4-FFF2-40B4-BE49-F238E27FC236}">
                <a16:creationId xmlns:a16="http://schemas.microsoft.com/office/drawing/2014/main" id="{1ACE4BCD-3448-4F46-9DEE-A87044ADBB05}"/>
              </a:ext>
            </a:extLst>
          </p:cNvPr>
          <p:cNvPicPr>
            <a:picLocks noGrp="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117975" y="931863"/>
            <a:ext cx="1584325" cy="1520825"/>
          </a:xfrm>
        </p:spPr>
      </p:pic>
      <p:sp>
        <p:nvSpPr>
          <p:cNvPr id="3" name="Прямоугольник 2">
            <a:extLst>
              <a:ext uri="{FF2B5EF4-FFF2-40B4-BE49-F238E27FC236}">
                <a16:creationId xmlns:a16="http://schemas.microsoft.com/office/drawing/2014/main" id="{DA130829-C1DE-41E1-BC27-AB73BFD1305F}"/>
              </a:ext>
            </a:extLst>
          </p:cNvPr>
          <p:cNvSpPr/>
          <p:nvPr/>
        </p:nvSpPr>
        <p:spPr>
          <a:xfrm>
            <a:off x="544513" y="889000"/>
            <a:ext cx="3240087" cy="1862138"/>
          </a:xfrm>
          <a:prstGeom prst="rect">
            <a:avLst/>
          </a:prstGeom>
        </p:spPr>
        <p:txBody>
          <a:bodyPr>
            <a:spAutoFit/>
          </a:bodyPr>
          <a:lstStyle/>
          <a:p>
            <a:pPr marL="420624" indent="-384048" algn="r" fontAlgn="auto">
              <a:spcBef>
                <a:spcPct val="20000"/>
              </a:spcBef>
              <a:spcAft>
                <a:spcPts val="0"/>
              </a:spcAft>
              <a:buClr>
                <a:srgbClr val="6EA0B0"/>
              </a:buClr>
              <a:buSzPct val="80000"/>
              <a:defRPr/>
            </a:pPr>
            <a:r>
              <a:rPr lang="ru-RU" sz="2000" i="1" dirty="0">
                <a:solidFill>
                  <a:srgbClr val="0070C0"/>
                </a:solidFill>
                <a:latin typeface="Franklin Gothic Book"/>
                <a:cs typeface="+mn-cs"/>
              </a:rPr>
              <a:t>Проект в старше - подготовительной группе на тему «Почему звезды светятся ночью, а днем их не видно</a:t>
            </a:r>
            <a:r>
              <a:rPr lang="en-US" sz="2000" i="1" dirty="0">
                <a:solidFill>
                  <a:srgbClr val="0070C0"/>
                </a:solidFill>
                <a:latin typeface="Franklin Gothic Book"/>
                <a:cs typeface="+mn-cs"/>
              </a:rPr>
              <a:t>?</a:t>
            </a:r>
            <a:r>
              <a:rPr lang="ru-RU" sz="3500" i="1" dirty="0">
                <a:solidFill>
                  <a:srgbClr val="00B0F0"/>
                </a:solidFill>
                <a:latin typeface="Franklin Gothic Book"/>
                <a:cs typeface="+mn-cs"/>
              </a:rPr>
              <a:t>»</a:t>
            </a:r>
          </a:p>
        </p:txBody>
      </p:sp>
      <p:pic>
        <p:nvPicPr>
          <p:cNvPr id="18440" name="Picture 2" descr="C:\Users\Надежда\Desktop\DCIM\101PHOTO\SAM_4272.JPG">
            <a:extLst>
              <a:ext uri="{FF2B5EF4-FFF2-40B4-BE49-F238E27FC236}">
                <a16:creationId xmlns:a16="http://schemas.microsoft.com/office/drawing/2014/main" id="{1FC1F487-A6D8-422A-B1EB-D08253A3A1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14467">
            <a:off x="457200" y="2801938"/>
            <a:ext cx="3897313"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4" descr="C:\Users\Надежда\Desktop\звезды\SAM_3900.JPG">
            <a:extLst>
              <a:ext uri="{FF2B5EF4-FFF2-40B4-BE49-F238E27FC236}">
                <a16:creationId xmlns:a16="http://schemas.microsoft.com/office/drawing/2014/main" id="{9ACF259E-F60A-4050-887F-18411A8724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08729">
            <a:off x="3910013" y="3402013"/>
            <a:ext cx="3421062"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2" descr="C:\Users\Надежда\Desktop\звезды\SAM_4278.JPG">
            <a:extLst>
              <a:ext uri="{FF2B5EF4-FFF2-40B4-BE49-F238E27FC236}">
                <a16:creationId xmlns:a16="http://schemas.microsoft.com/office/drawing/2014/main" id="{1BB73426-AEF3-4DB2-8D09-8B625F7A95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26642">
            <a:off x="1776413" y="4491038"/>
            <a:ext cx="2154237"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a:extLst>
              <a:ext uri="{FF2B5EF4-FFF2-40B4-BE49-F238E27FC236}">
                <a16:creationId xmlns:a16="http://schemas.microsoft.com/office/drawing/2014/main" id="{17D43FB0-F59C-46B7-BFA7-0055A8519FEF}"/>
              </a:ext>
            </a:extLst>
          </p:cNvPr>
          <p:cNvSpPr>
            <a:spLocks noGrp="1"/>
          </p:cNvSpPr>
          <p:nvPr>
            <p:ph type="title" idx="4294967295"/>
          </p:nvPr>
        </p:nvSpPr>
        <p:spPr/>
        <p:txBody>
          <a:bodyPr/>
          <a:lstStyle/>
          <a:p>
            <a:pPr eaLnBrk="1" hangingPunct="1"/>
            <a:endParaRPr lang="ru-RU" altLang="ru-RU"/>
          </a:p>
        </p:txBody>
      </p:sp>
      <p:sp>
        <p:nvSpPr>
          <p:cNvPr id="19459" name="Содержимое 2">
            <a:extLst>
              <a:ext uri="{FF2B5EF4-FFF2-40B4-BE49-F238E27FC236}">
                <a16:creationId xmlns:a16="http://schemas.microsoft.com/office/drawing/2014/main" id="{C30EEB80-6D1B-4327-A918-00B133877585}"/>
              </a:ext>
            </a:extLst>
          </p:cNvPr>
          <p:cNvSpPr>
            <a:spLocks noGrp="1"/>
          </p:cNvSpPr>
          <p:nvPr>
            <p:ph idx="4294967295"/>
          </p:nvPr>
        </p:nvSpPr>
        <p:spPr/>
        <p:txBody>
          <a:bodyPr/>
          <a:lstStyle/>
          <a:p>
            <a:pPr eaLnBrk="1" hangingPunct="1"/>
            <a:endParaRPr lang="ru-RU" altLang="ru-RU"/>
          </a:p>
        </p:txBody>
      </p:sp>
      <p:pic>
        <p:nvPicPr>
          <p:cNvPr id="19460" name="Picture 4" descr="шаблон 2 в">
            <a:extLst>
              <a:ext uri="{FF2B5EF4-FFF2-40B4-BE49-F238E27FC236}">
                <a16:creationId xmlns:a16="http://schemas.microsoft.com/office/drawing/2014/main" id="{417E45A7-7177-43AE-B2ED-FABC7818C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8788"/>
            <a:ext cx="9144000"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Прямоугольник 5">
            <a:extLst>
              <a:ext uri="{FF2B5EF4-FFF2-40B4-BE49-F238E27FC236}">
                <a16:creationId xmlns:a16="http://schemas.microsoft.com/office/drawing/2014/main" id="{54970A41-19FD-48AB-A363-9E3FEC5E7BB0}"/>
              </a:ext>
            </a:extLst>
          </p:cNvPr>
          <p:cNvSpPr>
            <a:spLocks noChangeArrowheads="1"/>
          </p:cNvSpPr>
          <p:nvPr/>
        </p:nvSpPr>
        <p:spPr bwMode="auto">
          <a:xfrm>
            <a:off x="395288" y="1844675"/>
            <a:ext cx="1728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ru-RU" altLang="ru-RU" sz="2400">
              <a:latin typeface="Calibri" panose="020F0502020204030204" pitchFamily="34" charset="0"/>
            </a:endParaRPr>
          </a:p>
        </p:txBody>
      </p:sp>
      <p:sp>
        <p:nvSpPr>
          <p:cNvPr id="2" name="Прямоугольник 1">
            <a:extLst>
              <a:ext uri="{FF2B5EF4-FFF2-40B4-BE49-F238E27FC236}">
                <a16:creationId xmlns:a16="http://schemas.microsoft.com/office/drawing/2014/main" id="{04629B17-AD20-4560-A44D-D405D064B41D}"/>
              </a:ext>
            </a:extLst>
          </p:cNvPr>
          <p:cNvSpPr/>
          <p:nvPr/>
        </p:nvSpPr>
        <p:spPr>
          <a:xfrm>
            <a:off x="7410394" y="6405447"/>
            <a:ext cx="287258" cy="369332"/>
          </a:xfrm>
          <a:prstGeom prst="rect">
            <a:avLst/>
          </a:prstGeom>
        </p:spPr>
        <p:txBody>
          <a:bodyPr wrap="none">
            <a:spAutoFit/>
          </a:bodyPr>
          <a:lstStyle/>
          <a:p>
            <a:pPr algn="ctr">
              <a:defRPr/>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cs typeface="Arial" charset="0"/>
              </a:rPr>
              <a:t>  </a:t>
            </a:r>
          </a:p>
        </p:txBody>
      </p:sp>
      <p:sp>
        <p:nvSpPr>
          <p:cNvPr id="3" name="Прямоугольник 2">
            <a:extLst>
              <a:ext uri="{FF2B5EF4-FFF2-40B4-BE49-F238E27FC236}">
                <a16:creationId xmlns:a16="http://schemas.microsoft.com/office/drawing/2014/main" id="{2D9A7580-A61B-46B2-98B7-61C3EE1BD704}"/>
              </a:ext>
            </a:extLst>
          </p:cNvPr>
          <p:cNvSpPr/>
          <p:nvPr/>
        </p:nvSpPr>
        <p:spPr>
          <a:xfrm>
            <a:off x="1187624" y="1443840"/>
            <a:ext cx="4587285" cy="1384995"/>
          </a:xfrm>
          <a:prstGeom prst="rect">
            <a:avLst/>
          </a:prstGeom>
        </p:spPr>
        <p:txBody>
          <a:bodyPr>
            <a:spAutoFit/>
          </a:bodyPr>
          <a:lstStyle/>
          <a:p>
            <a:pPr fontAlgn="auto">
              <a:spcBef>
                <a:spcPts val="0"/>
              </a:spcBef>
              <a:spcAft>
                <a:spcPts val="0"/>
              </a:spcAft>
              <a:defRPr/>
            </a:pPr>
            <a:r>
              <a:rPr lang="ru-RU" sz="2800" b="1" kern="0" cap="all" dirty="0">
                <a:ln w="500">
                  <a:solidFill>
                    <a:srgbClr val="B13F9A">
                      <a:shade val="20000"/>
                      <a:satMod val="120000"/>
                    </a:srgbClr>
                  </a:solidFill>
                </a:ln>
                <a:solidFill>
                  <a:srgbClr val="FF0000"/>
                </a:solidFill>
                <a:latin typeface="Trebuchet MS"/>
                <a:ea typeface="+mj-ea"/>
                <a:cs typeface="+mj-cs"/>
              </a:rPr>
              <a:t>Проект во второй младшей группе</a:t>
            </a:r>
            <a:br>
              <a:rPr lang="ru-RU" sz="2800" b="1" kern="0" cap="all" dirty="0">
                <a:ln w="500">
                  <a:solidFill>
                    <a:srgbClr val="B13F9A">
                      <a:shade val="20000"/>
                      <a:satMod val="120000"/>
                    </a:srgbClr>
                  </a:solidFill>
                </a:ln>
                <a:solidFill>
                  <a:srgbClr val="FF0000"/>
                </a:solidFill>
                <a:latin typeface="Trebuchet MS"/>
                <a:ea typeface="+mj-ea"/>
                <a:cs typeface="+mj-cs"/>
              </a:rPr>
            </a:br>
            <a:r>
              <a:rPr lang="ru-RU" sz="2800" b="1" kern="0" cap="all" dirty="0">
                <a:ln w="500">
                  <a:solidFill>
                    <a:srgbClr val="B13F9A">
                      <a:shade val="20000"/>
                      <a:satMod val="120000"/>
                    </a:srgbClr>
                  </a:solidFill>
                </a:ln>
                <a:solidFill>
                  <a:srgbClr val="FF0000"/>
                </a:solidFill>
                <a:latin typeface="Trebuchet MS"/>
                <a:ea typeface="+mj-ea"/>
                <a:cs typeface="+mj-cs"/>
              </a:rPr>
              <a:t> «Моя мама».</a:t>
            </a:r>
            <a:endParaRPr lang="ru-RU" sz="2800" kern="0" dirty="0">
              <a:solidFill>
                <a:srgbClr val="FF0000"/>
              </a:solidFill>
              <a:latin typeface="Arial" charset="0"/>
              <a:cs typeface="Arial" charset="0"/>
            </a:endParaRPr>
          </a:p>
        </p:txBody>
      </p:sp>
      <p:pic>
        <p:nvPicPr>
          <p:cNvPr id="19464" name="Рисунок 12" descr="IMG_4667.JPG">
            <a:extLst>
              <a:ext uri="{FF2B5EF4-FFF2-40B4-BE49-F238E27FC236}">
                <a16:creationId xmlns:a16="http://schemas.microsoft.com/office/drawing/2014/main" id="{080E22F3-A42E-463B-A952-602D849141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60222">
            <a:off x="280988" y="2967038"/>
            <a:ext cx="3095625"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Содержимое 3" descr="осень 2017 495.jpg">
            <a:extLst>
              <a:ext uri="{FF2B5EF4-FFF2-40B4-BE49-F238E27FC236}">
                <a16:creationId xmlns:a16="http://schemas.microsoft.com/office/drawing/2014/main" id="{B9039B46-CEC5-4D25-9862-8A6C7E90FEE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671813">
            <a:off x="5254625" y="1633538"/>
            <a:ext cx="3605213" cy="391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Содержимое 12" descr="IMG_4636.JPG">
            <a:extLst>
              <a:ext uri="{FF2B5EF4-FFF2-40B4-BE49-F238E27FC236}">
                <a16:creationId xmlns:a16="http://schemas.microsoft.com/office/drawing/2014/main" id="{B2E86DC3-1A65-4720-A0A0-D4841846FB8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30488" y="4687888"/>
            <a:ext cx="240188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a:extLst>
              <a:ext uri="{FF2B5EF4-FFF2-40B4-BE49-F238E27FC236}">
                <a16:creationId xmlns:a16="http://schemas.microsoft.com/office/drawing/2014/main" id="{CB80630C-23A0-490B-AA70-52CF058611C7}"/>
              </a:ext>
            </a:extLst>
          </p:cNvPr>
          <p:cNvSpPr>
            <a:spLocks noGrp="1"/>
          </p:cNvSpPr>
          <p:nvPr>
            <p:ph type="ctrTitle" idx="4294967295"/>
          </p:nvPr>
        </p:nvSpPr>
        <p:spPr>
          <a:xfrm>
            <a:off x="685800" y="2130425"/>
            <a:ext cx="7772400" cy="1470025"/>
          </a:xfrm>
        </p:spPr>
        <p:txBody>
          <a:bodyPr/>
          <a:lstStyle/>
          <a:p>
            <a:pPr eaLnBrk="1" hangingPunct="1"/>
            <a:endParaRPr lang="ru-RU" altLang="ru-RU"/>
          </a:p>
        </p:txBody>
      </p:sp>
      <p:sp>
        <p:nvSpPr>
          <p:cNvPr id="20483" name="Rectangle 6">
            <a:extLst>
              <a:ext uri="{FF2B5EF4-FFF2-40B4-BE49-F238E27FC236}">
                <a16:creationId xmlns:a16="http://schemas.microsoft.com/office/drawing/2014/main" id="{87875A05-7B8A-4818-80B2-9DEE1DBB0D21}"/>
              </a:ext>
            </a:extLst>
          </p:cNvPr>
          <p:cNvSpPr>
            <a:spLocks noGrp="1"/>
          </p:cNvSpPr>
          <p:nvPr>
            <p:ph type="subTitle" idx="4294967295"/>
          </p:nvPr>
        </p:nvSpPr>
        <p:spPr>
          <a:xfrm>
            <a:off x="1371600" y="3886200"/>
            <a:ext cx="6400800" cy="1752600"/>
          </a:xfrm>
        </p:spPr>
        <p:txBody>
          <a:bodyPr/>
          <a:lstStyle/>
          <a:p>
            <a:pPr marL="0" indent="0" algn="ctr" eaLnBrk="1" hangingPunct="1">
              <a:buFont typeface="Arial" panose="020B0604020202020204" pitchFamily="34" charset="0"/>
              <a:buNone/>
            </a:pPr>
            <a:endParaRPr lang="ru-RU" altLang="ru-RU"/>
          </a:p>
        </p:txBody>
      </p:sp>
      <p:pic>
        <p:nvPicPr>
          <p:cNvPr id="20484" name="Picture 7" descr="шаблон 2 б">
            <a:extLst>
              <a:ext uri="{FF2B5EF4-FFF2-40B4-BE49-F238E27FC236}">
                <a16:creationId xmlns:a16="http://schemas.microsoft.com/office/drawing/2014/main" id="{891565F4-76BC-46DF-BE79-35B4B1222C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9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Прямоугольник 6">
            <a:extLst>
              <a:ext uri="{FF2B5EF4-FFF2-40B4-BE49-F238E27FC236}">
                <a16:creationId xmlns:a16="http://schemas.microsoft.com/office/drawing/2014/main" id="{805BD12A-45AB-4051-B767-4AC5EA3B4440}"/>
              </a:ext>
            </a:extLst>
          </p:cNvPr>
          <p:cNvSpPr>
            <a:spLocks noChangeArrowheads="1"/>
          </p:cNvSpPr>
          <p:nvPr/>
        </p:nvSpPr>
        <p:spPr bwMode="auto">
          <a:xfrm>
            <a:off x="2286000" y="620713"/>
            <a:ext cx="6607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sz="2400">
              <a:latin typeface="Calibri" panose="020F0502020204030204" pitchFamily="34" charset="0"/>
            </a:endParaRPr>
          </a:p>
        </p:txBody>
      </p:sp>
      <p:sp>
        <p:nvSpPr>
          <p:cNvPr id="2" name="Прямоугольник 1">
            <a:extLst>
              <a:ext uri="{FF2B5EF4-FFF2-40B4-BE49-F238E27FC236}">
                <a16:creationId xmlns:a16="http://schemas.microsoft.com/office/drawing/2014/main" id="{513D4360-8FDB-404E-BAF7-E68AE96E4A83}"/>
              </a:ext>
            </a:extLst>
          </p:cNvPr>
          <p:cNvSpPr/>
          <p:nvPr/>
        </p:nvSpPr>
        <p:spPr>
          <a:xfrm>
            <a:off x="7628697" y="6456402"/>
            <a:ext cx="338554" cy="369332"/>
          </a:xfrm>
          <a:prstGeom prst="rect">
            <a:avLst/>
          </a:prstGeom>
        </p:spPr>
        <p:txBody>
          <a:bodyPr wrap="none">
            <a:spAutoFit/>
          </a:bodyPr>
          <a:lstStyle/>
          <a:p>
            <a:pPr algn="ctr">
              <a:defRPr/>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cs typeface="Arial" charset="0"/>
              </a:rPr>
              <a:t>   </a:t>
            </a:r>
          </a:p>
        </p:txBody>
      </p:sp>
      <p:sp>
        <p:nvSpPr>
          <p:cNvPr id="3" name="Прямоугольник 2">
            <a:extLst>
              <a:ext uri="{FF2B5EF4-FFF2-40B4-BE49-F238E27FC236}">
                <a16:creationId xmlns:a16="http://schemas.microsoft.com/office/drawing/2014/main" id="{A2A233D4-5773-48B0-AA85-BEF40725E105}"/>
              </a:ext>
            </a:extLst>
          </p:cNvPr>
          <p:cNvSpPr/>
          <p:nvPr/>
        </p:nvSpPr>
        <p:spPr>
          <a:xfrm>
            <a:off x="2286000" y="2951947"/>
            <a:ext cx="4572000" cy="954107"/>
          </a:xfrm>
          <a:prstGeom prst="rect">
            <a:avLst/>
          </a:prstGeom>
        </p:spPr>
        <p:txBody>
          <a:bodyPr>
            <a:spAutoFit/>
          </a:bodyPr>
          <a:lstStyle/>
          <a:p>
            <a:pPr fontAlgn="auto">
              <a:spcBef>
                <a:spcPts val="0"/>
              </a:spcBef>
              <a:spcAft>
                <a:spcPts val="0"/>
              </a:spcAft>
              <a:defRPr/>
            </a:pPr>
            <a:r>
              <a:rPr lang="ru-RU" sz="2800" b="1" kern="0" dirty="0">
                <a:ln w="18000">
                  <a:solidFill>
                    <a:srgbClr val="002060"/>
                  </a:solidFill>
                  <a:prstDash val="solid"/>
                  <a:miter lim="800000"/>
                </a:ln>
                <a:solidFill>
                  <a:srgbClr val="00B0F0"/>
                </a:solidFill>
                <a:effectLst>
                  <a:outerShdw blurRad="25500" dist="23000" dir="7020000" algn="tl">
                    <a:srgbClr val="000000">
                      <a:alpha val="50000"/>
                    </a:srgbClr>
                  </a:outerShdw>
                </a:effectLst>
                <a:ea typeface="+mj-ea"/>
                <a:cs typeface="+mj-cs"/>
              </a:rPr>
              <a:t>Проект: «Фауна и флора нашего района»</a:t>
            </a:r>
            <a:endParaRPr lang="ru-RU" kern="0" dirty="0">
              <a:solidFill>
                <a:sysClr val="windowText" lastClr="000000"/>
              </a:solidFill>
              <a:latin typeface="Arial" charset="0"/>
              <a:cs typeface="Arial" charset="0"/>
            </a:endParaRPr>
          </a:p>
        </p:txBody>
      </p:sp>
      <p:pic>
        <p:nvPicPr>
          <p:cNvPr id="20488" name="Рисунок 10" descr="20190201_123752.jpg">
            <a:extLst>
              <a:ext uri="{FF2B5EF4-FFF2-40B4-BE49-F238E27FC236}">
                <a16:creationId xmlns:a16="http://schemas.microsoft.com/office/drawing/2014/main" id="{66489CBA-9286-4026-B126-F9E342CE60C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16255">
            <a:off x="4406900" y="236538"/>
            <a:ext cx="4503738"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Содержимое 3" descr="20190327_155345.jpg">
            <a:extLst>
              <a:ext uri="{FF2B5EF4-FFF2-40B4-BE49-F238E27FC236}">
                <a16:creationId xmlns:a16="http://schemas.microsoft.com/office/drawing/2014/main" id="{F24E8431-AABD-494B-B373-67B633B1162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971804">
            <a:off x="2141538" y="674688"/>
            <a:ext cx="27686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Рисунок 13" descr="IMG-1f24e66531b14103f80e602aabf38616-V.jpg">
            <a:extLst>
              <a:ext uri="{FF2B5EF4-FFF2-40B4-BE49-F238E27FC236}">
                <a16:creationId xmlns:a16="http://schemas.microsoft.com/office/drawing/2014/main" id="{A52DC14D-5793-4D6C-A862-214C002E65D7}"/>
              </a:ext>
            </a:extLst>
          </p:cNvPr>
          <p:cNvPicPr>
            <a:picLocks noChangeAspect="1"/>
          </p:cNvPicPr>
          <p:nvPr/>
        </p:nvPicPr>
        <p:blipFill>
          <a:blip r:embed="rId6" cstate="print"/>
          <a:stretch>
            <a:fillRect/>
          </a:stretch>
        </p:blipFill>
        <p:spPr>
          <a:xfrm rot="20925282">
            <a:off x="2483768" y="4165017"/>
            <a:ext cx="2542278" cy="1951031"/>
          </a:xfrm>
          <a:prstGeom prst="roundRect">
            <a:avLst/>
          </a:prstGeom>
          <a:solidFill>
            <a:srgbClr val="FFFFFF">
              <a:shade val="85000"/>
            </a:srgbClr>
          </a:solidFill>
          <a:ln w="190500" cap="rnd">
            <a:solidFill>
              <a:srgbClr val="FFC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 name="Содержимое 3" descr="20190131_171725.jpg">
            <a:extLst>
              <a:ext uri="{FF2B5EF4-FFF2-40B4-BE49-F238E27FC236}">
                <a16:creationId xmlns:a16="http://schemas.microsoft.com/office/drawing/2014/main" id="{82B865C4-4523-4B11-9E6A-2D50912791E8}"/>
              </a:ext>
            </a:extLst>
          </p:cNvPr>
          <p:cNvPicPr>
            <a:picLocks noChangeAspect="1"/>
          </p:cNvPicPr>
          <p:nvPr/>
        </p:nvPicPr>
        <p:blipFill>
          <a:blip r:embed="rId7" cstate="print"/>
          <a:stretch>
            <a:fillRect/>
          </a:stretch>
        </p:blipFill>
        <p:spPr>
          <a:xfrm>
            <a:off x="4956177" y="4034960"/>
            <a:ext cx="1678778" cy="2586433"/>
          </a:xfrm>
          <a:prstGeom prst="round2DiagRect">
            <a:avLst/>
          </a:prstGeom>
          <a:solidFill>
            <a:srgbClr val="FFFFFF">
              <a:shade val="85000"/>
            </a:srgbClr>
          </a:solidFill>
          <a:ln w="190500" cap="rnd">
            <a:solidFill>
              <a:srgbClr val="00B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 name="Рисунок 15" descr="IMG-23a2dcc8fefb3efddc2051ec004a699a-V.jpg">
            <a:extLst>
              <a:ext uri="{FF2B5EF4-FFF2-40B4-BE49-F238E27FC236}">
                <a16:creationId xmlns:a16="http://schemas.microsoft.com/office/drawing/2014/main" id="{D35D4ECE-268B-441A-B948-289F43029F0F}"/>
              </a:ext>
            </a:extLst>
          </p:cNvPr>
          <p:cNvPicPr>
            <a:picLocks noChangeAspect="1"/>
          </p:cNvPicPr>
          <p:nvPr/>
        </p:nvPicPr>
        <p:blipFill>
          <a:blip r:embed="rId8" cstate="print"/>
          <a:stretch>
            <a:fillRect/>
          </a:stretch>
        </p:blipFill>
        <p:spPr>
          <a:xfrm rot="609839">
            <a:off x="6889469" y="3275833"/>
            <a:ext cx="1916219" cy="1756534"/>
          </a:xfrm>
          <a:prstGeom prst="round2DiagRect">
            <a:avLst/>
          </a:prstGeom>
          <a:solidFill>
            <a:srgbClr val="FFFFFF">
              <a:shade val="85000"/>
            </a:srgbClr>
          </a:solidFill>
          <a:ln w="190500" cap="rnd">
            <a:solidFill>
              <a:schemeClr val="accent4">
                <a:lumMod val="7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a:extLst>
              <a:ext uri="{FF2B5EF4-FFF2-40B4-BE49-F238E27FC236}">
                <a16:creationId xmlns:a16="http://schemas.microsoft.com/office/drawing/2014/main" id="{3F2C0C0D-229C-4F31-B5B8-38858BCA5EC0}"/>
              </a:ext>
            </a:extLst>
          </p:cNvPr>
          <p:cNvSpPr>
            <a:spLocks noGrp="1"/>
          </p:cNvSpPr>
          <p:nvPr>
            <p:ph type="title" idx="4294967295"/>
          </p:nvPr>
        </p:nvSpPr>
        <p:spPr/>
        <p:txBody>
          <a:bodyPr/>
          <a:lstStyle/>
          <a:p>
            <a:pPr eaLnBrk="1" hangingPunct="1"/>
            <a:endParaRPr lang="ru-RU" altLang="ru-RU"/>
          </a:p>
        </p:txBody>
      </p:sp>
      <p:pic>
        <p:nvPicPr>
          <p:cNvPr id="25603" name="Picture 4" descr="шаблон 2 в">
            <a:extLst>
              <a:ext uri="{FF2B5EF4-FFF2-40B4-BE49-F238E27FC236}">
                <a16:creationId xmlns:a16="http://schemas.microsoft.com/office/drawing/2014/main" id="{9F6FE81A-561B-4CA1-81D2-59F6CD29AD67}"/>
              </a:ext>
            </a:extLst>
          </p:cNvPr>
          <p:cNvPicPr>
            <a:picLocks noChangeAspect="1" noChangeArrowheads="1"/>
          </p:cNvPicPr>
          <p:nvPr/>
        </p:nvPicPr>
        <p:blipFill>
          <a:blip r:embed="rId3" cstate="screen"/>
          <a:srcRect/>
          <a:stretch>
            <a:fillRect/>
          </a:stretch>
        </p:blipFill>
        <p:spPr bwMode="auto">
          <a:xfrm>
            <a:off x="36751" y="-5561"/>
            <a:ext cx="9144000" cy="6863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76" name="Прямоугольник 5">
            <a:extLst>
              <a:ext uri="{FF2B5EF4-FFF2-40B4-BE49-F238E27FC236}">
                <a16:creationId xmlns:a16="http://schemas.microsoft.com/office/drawing/2014/main" id="{1216CFC3-9581-428E-8733-3F56B7BBEE81}"/>
              </a:ext>
            </a:extLst>
          </p:cNvPr>
          <p:cNvSpPr>
            <a:spLocks noChangeArrowheads="1"/>
          </p:cNvSpPr>
          <p:nvPr/>
        </p:nvSpPr>
        <p:spPr bwMode="auto">
          <a:xfrm>
            <a:off x="250825" y="1844675"/>
            <a:ext cx="1728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ru-RU" altLang="ru-RU" sz="2400">
              <a:latin typeface="Calibri" panose="020F0502020204030204" pitchFamily="34" charset="0"/>
            </a:endParaRPr>
          </a:p>
        </p:txBody>
      </p:sp>
      <p:sp>
        <p:nvSpPr>
          <p:cNvPr id="2" name="Прямоугольник 1">
            <a:extLst>
              <a:ext uri="{FF2B5EF4-FFF2-40B4-BE49-F238E27FC236}">
                <a16:creationId xmlns:a16="http://schemas.microsoft.com/office/drawing/2014/main" id="{92E41706-3B11-46EF-8CAC-A94A6380E6F4}"/>
              </a:ext>
            </a:extLst>
          </p:cNvPr>
          <p:cNvSpPr/>
          <p:nvPr/>
        </p:nvSpPr>
        <p:spPr>
          <a:xfrm>
            <a:off x="6011635" y="6367004"/>
            <a:ext cx="3095614" cy="369332"/>
          </a:xfrm>
          <a:prstGeom prst="rect">
            <a:avLst/>
          </a:prstGeom>
        </p:spPr>
        <p:txBody>
          <a:bodyPr>
            <a:spAutoFit/>
          </a:bodyPr>
          <a:lstStyle/>
          <a:p>
            <a:pPr algn="ctr">
              <a:defRPr/>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cs typeface="Arial" charset="0"/>
              </a:rPr>
              <a:t> </a:t>
            </a:r>
          </a:p>
        </p:txBody>
      </p:sp>
      <p:sp>
        <p:nvSpPr>
          <p:cNvPr id="3078" name="WordArt 2">
            <a:extLst>
              <a:ext uri="{FF2B5EF4-FFF2-40B4-BE49-F238E27FC236}">
                <a16:creationId xmlns:a16="http://schemas.microsoft.com/office/drawing/2014/main" id="{487D470F-6F84-4A32-B7CB-2207A59520E0}"/>
              </a:ext>
            </a:extLst>
          </p:cNvPr>
          <p:cNvSpPr>
            <a:spLocks noChangeArrowheads="1" noChangeShapeType="1" noTextEdit="1"/>
          </p:cNvSpPr>
          <p:nvPr/>
        </p:nvSpPr>
        <p:spPr bwMode="auto">
          <a:xfrm>
            <a:off x="539750" y="3284538"/>
            <a:ext cx="8208963" cy="747712"/>
          </a:xfrm>
          <a:prstGeom prst="rect">
            <a:avLst/>
          </a:prstGeom>
        </p:spPr>
        <p:txBody>
          <a:bodyPr wrap="none" fromWordArt="1">
            <a:prstTxWarp prst="textPlain">
              <a:avLst>
                <a:gd name="adj" fmla="val 50000"/>
              </a:avLst>
            </a:prstTxWarp>
          </a:bodyPr>
          <a:lstStyle/>
          <a:p>
            <a:pPr algn="ctr"/>
            <a:r>
              <a:rPr lang="ru-RU" sz="60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"ПРОЕКТНАЯ ДЕЯТЕЛЬНОСТЬ В ДОУ"</a:t>
            </a:r>
          </a:p>
        </p:txBody>
      </p:sp>
      <p:sp>
        <p:nvSpPr>
          <p:cNvPr id="10" name="Прямоугольник 9">
            <a:extLst>
              <a:ext uri="{FF2B5EF4-FFF2-40B4-BE49-F238E27FC236}">
                <a16:creationId xmlns:a16="http://schemas.microsoft.com/office/drawing/2014/main" id="{73103998-39EE-43C6-977C-DC076A515D38}"/>
              </a:ext>
            </a:extLst>
          </p:cNvPr>
          <p:cNvSpPr/>
          <p:nvPr/>
        </p:nvSpPr>
        <p:spPr>
          <a:xfrm>
            <a:off x="-73663" y="1844824"/>
            <a:ext cx="9291326" cy="144655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cs typeface="Arial" charset="0"/>
              </a:rPr>
              <a:t>ТЕМА  ПЕДАГОГИЧЕСКОГО  </a:t>
            </a:r>
          </a:p>
          <a:p>
            <a:pPr algn="ctr">
              <a:defRPr/>
            </a:pPr>
            <a:r>
              <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cs typeface="Arial" charset="0"/>
              </a:rPr>
              <a:t> ОПЫТА :</a:t>
            </a:r>
            <a:endPar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endParaRPr>
          </a:p>
        </p:txBody>
      </p:sp>
      <p:pic>
        <p:nvPicPr>
          <p:cNvPr id="11" name="Рисунок 10" descr="20190327_155634.jpg">
            <a:extLst>
              <a:ext uri="{FF2B5EF4-FFF2-40B4-BE49-F238E27FC236}">
                <a16:creationId xmlns:a16="http://schemas.microsoft.com/office/drawing/2014/main" id="{6F6611E8-63F5-4954-98E1-757F414D3E06}"/>
              </a:ext>
            </a:extLst>
          </p:cNvPr>
          <p:cNvPicPr>
            <a:picLocks noChangeAspect="1"/>
          </p:cNvPicPr>
          <p:nvPr/>
        </p:nvPicPr>
        <p:blipFill>
          <a:blip r:embed="rId4" cstate="print"/>
          <a:stretch>
            <a:fillRect/>
          </a:stretch>
        </p:blipFill>
        <p:spPr>
          <a:xfrm rot="21096128">
            <a:off x="692838" y="4263136"/>
            <a:ext cx="1839956" cy="2234231"/>
          </a:xfrm>
          <a:prstGeom prst="round2DiagRect">
            <a:avLst/>
          </a:prstGeom>
          <a:solidFill>
            <a:srgbClr val="FFFFFF">
              <a:shade val="85000"/>
            </a:srgbClr>
          </a:solidFill>
          <a:ln w="190500" cap="rnd">
            <a:solidFill>
              <a:schemeClr val="accent4">
                <a:lumMod val="60000"/>
                <a:lumOff val="4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081" name="Рисунок 11" descr="IMG_4673.JPG">
            <a:extLst>
              <a:ext uri="{FF2B5EF4-FFF2-40B4-BE49-F238E27FC236}">
                <a16:creationId xmlns:a16="http://schemas.microsoft.com/office/drawing/2014/main" id="{6E204FBF-95E8-4C0F-87D8-6A66D0505C12}"/>
              </a:ext>
            </a:extLst>
          </p:cNvPr>
          <p:cNvPicPr>
            <a:picLocks noChangeAspect="1"/>
          </p:cNvPicPr>
          <p:nvPr/>
        </p:nvPicPr>
        <p:blipFill>
          <a:blip r:embed="rId5">
            <a:extLst>
              <a:ext uri="{28A0092B-C50C-407E-A947-70E740481C1C}">
                <a14:useLocalDpi xmlns:a14="http://schemas.microsoft.com/office/drawing/2010/main" val="0"/>
              </a:ext>
            </a:extLst>
          </a:blip>
          <a:srcRect l="16653" r="16653"/>
          <a:stretch>
            <a:fillRect/>
          </a:stretch>
        </p:blipFill>
        <p:spPr bwMode="auto">
          <a:xfrm>
            <a:off x="3260725" y="4079875"/>
            <a:ext cx="246062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Объект 7">
            <a:extLst>
              <a:ext uri="{FF2B5EF4-FFF2-40B4-BE49-F238E27FC236}">
                <a16:creationId xmlns:a16="http://schemas.microsoft.com/office/drawing/2014/main" id="{703A99F5-5D4E-41DA-9CEC-29C403758AB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6337094">
            <a:off x="6342856" y="4199732"/>
            <a:ext cx="2327275"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2365EFB-FA3B-4EBA-8FD2-49B5DEC56FAA}"/>
              </a:ext>
            </a:extLst>
          </p:cNvPr>
          <p:cNvSpPr>
            <a:spLocks noGrp="1"/>
          </p:cNvSpPr>
          <p:nvPr>
            <p:ph type="title" idx="4294967295"/>
          </p:nvPr>
        </p:nvSpPr>
        <p:spPr/>
        <p:txBody>
          <a:bodyPr/>
          <a:lstStyle/>
          <a:p>
            <a:pPr eaLnBrk="1" hangingPunct="1"/>
            <a:endParaRPr lang="ru-RU" altLang="ru-RU"/>
          </a:p>
        </p:txBody>
      </p:sp>
      <p:sp>
        <p:nvSpPr>
          <p:cNvPr id="21507" name="Rectangle 3">
            <a:extLst>
              <a:ext uri="{FF2B5EF4-FFF2-40B4-BE49-F238E27FC236}">
                <a16:creationId xmlns:a16="http://schemas.microsoft.com/office/drawing/2014/main" id="{07674470-183A-48BE-B75D-4F763C701764}"/>
              </a:ext>
            </a:extLst>
          </p:cNvPr>
          <p:cNvSpPr>
            <a:spLocks noGrp="1"/>
          </p:cNvSpPr>
          <p:nvPr>
            <p:ph type="body" idx="4294967295"/>
          </p:nvPr>
        </p:nvSpPr>
        <p:spPr/>
        <p:txBody>
          <a:bodyPr/>
          <a:lstStyle/>
          <a:p>
            <a:pPr eaLnBrk="1" hangingPunct="1"/>
            <a:endParaRPr lang="ru-RU" altLang="ru-RU"/>
          </a:p>
        </p:txBody>
      </p:sp>
      <p:pic>
        <p:nvPicPr>
          <p:cNvPr id="21508" name="Picture 4" descr="шаблон 2 в">
            <a:extLst>
              <a:ext uri="{FF2B5EF4-FFF2-40B4-BE49-F238E27FC236}">
                <a16:creationId xmlns:a16="http://schemas.microsoft.com/office/drawing/2014/main" id="{F9726E08-E640-4CED-805B-4B87D75B0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95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a:extLst>
              <a:ext uri="{FF2B5EF4-FFF2-40B4-BE49-F238E27FC236}">
                <a16:creationId xmlns:a16="http://schemas.microsoft.com/office/drawing/2014/main" id="{8C15FEFD-B799-4020-AF11-A5794D360B56}"/>
              </a:ext>
            </a:extLst>
          </p:cNvPr>
          <p:cNvSpPr/>
          <p:nvPr/>
        </p:nvSpPr>
        <p:spPr>
          <a:xfrm>
            <a:off x="7482402" y="6326189"/>
            <a:ext cx="287258" cy="369332"/>
          </a:xfrm>
          <a:prstGeom prst="rect">
            <a:avLst/>
          </a:prstGeom>
        </p:spPr>
        <p:txBody>
          <a:bodyPr wrap="none">
            <a:spAutoFit/>
          </a:bodyPr>
          <a:lstStyle/>
          <a:p>
            <a:pPr algn="ctr">
              <a:defRPr/>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cs typeface="Arial" charset="0"/>
              </a:rPr>
              <a:t>  </a:t>
            </a:r>
          </a:p>
        </p:txBody>
      </p:sp>
      <p:sp>
        <p:nvSpPr>
          <p:cNvPr id="21510" name="Прямоугольник 8">
            <a:extLst>
              <a:ext uri="{FF2B5EF4-FFF2-40B4-BE49-F238E27FC236}">
                <a16:creationId xmlns:a16="http://schemas.microsoft.com/office/drawing/2014/main" id="{EF0392BE-5634-4A14-AC35-F98701E73DA4}"/>
              </a:ext>
            </a:extLst>
          </p:cNvPr>
          <p:cNvSpPr>
            <a:spLocks noChangeArrowheads="1"/>
          </p:cNvSpPr>
          <p:nvPr/>
        </p:nvSpPr>
        <p:spPr bwMode="auto">
          <a:xfrm>
            <a:off x="3216275" y="3244850"/>
            <a:ext cx="3227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b="1">
                <a:solidFill>
                  <a:srgbClr val="FF0000"/>
                </a:solidFill>
              </a:rPr>
              <a:t>« Моя малая Родина» </a:t>
            </a:r>
            <a:endParaRPr lang="ru-RU" altLang="ru-RU" sz="2000">
              <a:solidFill>
                <a:srgbClr val="FF0000"/>
              </a:solidFill>
            </a:endParaRPr>
          </a:p>
        </p:txBody>
      </p:sp>
      <p:pic>
        <p:nvPicPr>
          <p:cNvPr id="21511" name="Picture 2">
            <a:extLst>
              <a:ext uri="{FF2B5EF4-FFF2-40B4-BE49-F238E27FC236}">
                <a16:creationId xmlns:a16="http://schemas.microsoft.com/office/drawing/2014/main" id="{E9A8A32A-D159-4BDD-AC6C-41201F52586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66750" y="1924050"/>
            <a:ext cx="2305050" cy="1724025"/>
          </a:xfrm>
        </p:spPr>
      </p:pic>
      <p:pic>
        <p:nvPicPr>
          <p:cNvPr id="21512" name="Picture 2">
            <a:extLst>
              <a:ext uri="{FF2B5EF4-FFF2-40B4-BE49-F238E27FC236}">
                <a16:creationId xmlns:a16="http://schemas.microsoft.com/office/drawing/2014/main" id="{10780C7D-F14C-461F-919D-F2EFE0C356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1844675"/>
            <a:ext cx="2266950"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3">
            <a:extLst>
              <a:ext uri="{FF2B5EF4-FFF2-40B4-BE49-F238E27FC236}">
                <a16:creationId xmlns:a16="http://schemas.microsoft.com/office/drawing/2014/main" id="{E33C24DB-3AA5-4DAB-B428-2454122DC5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300" y="3897313"/>
            <a:ext cx="2160588"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2">
            <a:extLst>
              <a:ext uri="{FF2B5EF4-FFF2-40B4-BE49-F238E27FC236}">
                <a16:creationId xmlns:a16="http://schemas.microsoft.com/office/drawing/2014/main" id="{02755C8A-504A-4056-AB45-29F85C2F6D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5138" y="4246563"/>
            <a:ext cx="2266950"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2">
            <a:extLst>
              <a:ext uri="{FF2B5EF4-FFF2-40B4-BE49-F238E27FC236}">
                <a16:creationId xmlns:a16="http://schemas.microsoft.com/office/drawing/2014/main" id="{A1F6D066-ECA3-40D7-BFD3-7076E6AFC2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5100" y="3917950"/>
            <a:ext cx="3700463"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563E0FB-2EA8-4727-A8A7-52B3D82DB4D8}"/>
              </a:ext>
            </a:extLst>
          </p:cNvPr>
          <p:cNvSpPr>
            <a:spLocks noGrp="1"/>
          </p:cNvSpPr>
          <p:nvPr>
            <p:ph type="title" idx="4294967295"/>
          </p:nvPr>
        </p:nvSpPr>
        <p:spPr/>
        <p:txBody>
          <a:bodyPr/>
          <a:lstStyle/>
          <a:p>
            <a:pPr eaLnBrk="1" hangingPunct="1"/>
            <a:endParaRPr lang="ru-RU" altLang="ru-RU"/>
          </a:p>
        </p:txBody>
      </p:sp>
      <p:sp>
        <p:nvSpPr>
          <p:cNvPr id="22531" name="Rectangle 3">
            <a:extLst>
              <a:ext uri="{FF2B5EF4-FFF2-40B4-BE49-F238E27FC236}">
                <a16:creationId xmlns:a16="http://schemas.microsoft.com/office/drawing/2014/main" id="{56643D9F-E903-417F-B4C1-D2654321D67F}"/>
              </a:ext>
            </a:extLst>
          </p:cNvPr>
          <p:cNvSpPr>
            <a:spLocks noGrp="1"/>
          </p:cNvSpPr>
          <p:nvPr>
            <p:ph type="body" idx="4294967295"/>
          </p:nvPr>
        </p:nvSpPr>
        <p:spPr>
          <a:xfrm>
            <a:off x="457200" y="404813"/>
            <a:ext cx="4978400" cy="5721350"/>
          </a:xfrm>
        </p:spPr>
        <p:txBody>
          <a:bodyPr/>
          <a:lstStyle/>
          <a:p>
            <a:pPr eaLnBrk="1" hangingPunct="1"/>
            <a:endParaRPr lang="ru-RU" altLang="ru-RU"/>
          </a:p>
        </p:txBody>
      </p:sp>
      <p:pic>
        <p:nvPicPr>
          <p:cNvPr id="22532" name="Picture 4" descr="шаблон 2 б">
            <a:extLst>
              <a:ext uri="{FF2B5EF4-FFF2-40B4-BE49-F238E27FC236}">
                <a16:creationId xmlns:a16="http://schemas.microsoft.com/office/drawing/2014/main" id="{E0B6E163-DDDB-45FB-8F59-C7C48AD37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0"/>
            <a:ext cx="9132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CB056AFE-9C7C-459A-83CD-4B0E8447482C}"/>
              </a:ext>
            </a:extLst>
          </p:cNvPr>
          <p:cNvSpPr/>
          <p:nvPr/>
        </p:nvSpPr>
        <p:spPr>
          <a:xfrm>
            <a:off x="7674522" y="6488668"/>
            <a:ext cx="287258" cy="369332"/>
          </a:xfrm>
          <a:prstGeom prst="rect">
            <a:avLst/>
          </a:prstGeom>
        </p:spPr>
        <p:txBody>
          <a:bodyPr wrap="none">
            <a:spAutoFit/>
          </a:bodyPr>
          <a:lstStyle/>
          <a:p>
            <a:pPr algn="ctr">
              <a:defRPr/>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cs typeface="Arial" charset="0"/>
              </a:rPr>
              <a:t>  </a:t>
            </a:r>
          </a:p>
        </p:txBody>
      </p:sp>
      <p:pic>
        <p:nvPicPr>
          <p:cNvPr id="22534" name="Picture 2" descr="C:\Users\Надежда\Desktop\028_Klub_puteshestviy_Pavla_Aksenova_Rossiya_Reka_Enisey_Russia_Siberia_West_Sayan_mountains_the_river_Kazyr_Foto_kaikups_-_Depositphotos.jpg">
            <a:extLst>
              <a:ext uri="{FF2B5EF4-FFF2-40B4-BE49-F238E27FC236}">
                <a16:creationId xmlns:a16="http://schemas.microsoft.com/office/drawing/2014/main" id="{E3842B74-4883-456F-8E1A-14C348E7057C}"/>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38150" y="525463"/>
            <a:ext cx="2392363" cy="2044700"/>
          </a:xfrm>
        </p:spPr>
      </p:pic>
      <p:sp>
        <p:nvSpPr>
          <p:cNvPr id="3" name="Прямоугольник 2">
            <a:extLst>
              <a:ext uri="{FF2B5EF4-FFF2-40B4-BE49-F238E27FC236}">
                <a16:creationId xmlns:a16="http://schemas.microsoft.com/office/drawing/2014/main" id="{D2D6547D-2A11-45C1-A540-62CF478D1DBA}"/>
              </a:ext>
            </a:extLst>
          </p:cNvPr>
          <p:cNvSpPr/>
          <p:nvPr/>
        </p:nvSpPr>
        <p:spPr>
          <a:xfrm>
            <a:off x="2286000" y="2459038"/>
            <a:ext cx="4572000" cy="1939925"/>
          </a:xfrm>
          <a:prstGeom prst="rect">
            <a:avLst/>
          </a:prstGeom>
        </p:spPr>
        <p:txBody>
          <a:bodyPr>
            <a:spAutoFit/>
          </a:bodyPr>
          <a:lstStyle/>
          <a:p>
            <a:pPr marL="548640" indent="-411480" algn="r" fontAlgn="auto">
              <a:spcBef>
                <a:spcPct val="20000"/>
              </a:spcBef>
              <a:spcAft>
                <a:spcPts val="0"/>
              </a:spcAft>
              <a:buClr>
                <a:prstClr val="white">
                  <a:shade val="95000"/>
                </a:prstClr>
              </a:buClr>
              <a:buSzPct val="65000"/>
              <a:buFont typeface="Wingdings 2"/>
              <a:buChar char=""/>
              <a:defRPr/>
            </a:pPr>
            <a:r>
              <a:rPr lang="ru-RU" sz="2400" i="1" dirty="0">
                <a:solidFill>
                  <a:prstClr val="black"/>
                </a:solidFill>
                <a:latin typeface="Times New Roman" panose="02020603050405020304" pitchFamily="18" charset="0"/>
                <a:cs typeface="+mn-cs"/>
              </a:rPr>
              <a:t>Проект в подготовительной группе на тему «Достопримечательности и знаменитые люди Казачинского района»</a:t>
            </a:r>
          </a:p>
        </p:txBody>
      </p:sp>
      <p:pic>
        <p:nvPicPr>
          <p:cNvPr id="22536" name="Picture 2" descr="C:\Users\Надежда\Desktop\kazacin2.gif">
            <a:extLst>
              <a:ext uri="{FF2B5EF4-FFF2-40B4-BE49-F238E27FC236}">
                <a16:creationId xmlns:a16="http://schemas.microsoft.com/office/drawing/2014/main" id="{48FF9836-FFBD-496E-8DBE-ABE39E7F6C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3300" y="188913"/>
            <a:ext cx="17018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2" descr="C:\Users\Надежда\Desktop\img_2371.jpg">
            <a:extLst>
              <a:ext uri="{FF2B5EF4-FFF2-40B4-BE49-F238E27FC236}">
                <a16:creationId xmlns:a16="http://schemas.microsoft.com/office/drawing/2014/main" id="{DFC88A29-61A5-4062-BE8A-63F27557BD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925" y="3013075"/>
            <a:ext cx="2690813"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3" descr="C:\Users\Надежда\Desktop\IMG-977cbf919dff55c69e385e9f55f72da2-V.jpg">
            <a:extLst>
              <a:ext uri="{FF2B5EF4-FFF2-40B4-BE49-F238E27FC236}">
                <a16:creationId xmlns:a16="http://schemas.microsoft.com/office/drawing/2014/main" id="{54533C89-9818-4931-91A4-194C874792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23367">
            <a:off x="525463" y="4500563"/>
            <a:ext cx="25685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2" descr="C:\Users\Надежда\Desktop\IMG_20190315_171141.jpg">
            <a:extLst>
              <a:ext uri="{FF2B5EF4-FFF2-40B4-BE49-F238E27FC236}">
                <a16:creationId xmlns:a16="http://schemas.microsoft.com/office/drawing/2014/main" id="{82933BDA-D31F-41E5-BC9F-3B1EEE3574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32937">
            <a:off x="4106863" y="4614863"/>
            <a:ext cx="2751137"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0D893E9-FDA3-4CB7-8543-4D4FEA9B7612}"/>
              </a:ext>
            </a:extLst>
          </p:cNvPr>
          <p:cNvSpPr>
            <a:spLocks noGrp="1"/>
          </p:cNvSpPr>
          <p:nvPr>
            <p:ph type="title" idx="4294967295"/>
          </p:nvPr>
        </p:nvSpPr>
        <p:spPr/>
        <p:txBody>
          <a:bodyPr/>
          <a:lstStyle/>
          <a:p>
            <a:pPr eaLnBrk="1" hangingPunct="1"/>
            <a:endParaRPr lang="ru-RU" altLang="ru-RU"/>
          </a:p>
        </p:txBody>
      </p:sp>
      <p:sp>
        <p:nvSpPr>
          <p:cNvPr id="23555" name="Rectangle 3">
            <a:extLst>
              <a:ext uri="{FF2B5EF4-FFF2-40B4-BE49-F238E27FC236}">
                <a16:creationId xmlns:a16="http://schemas.microsoft.com/office/drawing/2014/main" id="{771A1827-DA70-48C0-9CF5-65000050672B}"/>
              </a:ext>
            </a:extLst>
          </p:cNvPr>
          <p:cNvSpPr>
            <a:spLocks noGrp="1"/>
          </p:cNvSpPr>
          <p:nvPr>
            <p:ph type="body" idx="4294967295"/>
          </p:nvPr>
        </p:nvSpPr>
        <p:spPr/>
        <p:txBody>
          <a:bodyPr/>
          <a:lstStyle/>
          <a:p>
            <a:pPr eaLnBrk="1" hangingPunct="1"/>
            <a:endParaRPr lang="ru-RU" altLang="ru-RU"/>
          </a:p>
        </p:txBody>
      </p:sp>
      <p:pic>
        <p:nvPicPr>
          <p:cNvPr id="23556" name="Picture 4" descr="шаблон 2 в">
            <a:extLst>
              <a:ext uri="{FF2B5EF4-FFF2-40B4-BE49-F238E27FC236}">
                <a16:creationId xmlns:a16="http://schemas.microsoft.com/office/drawing/2014/main" id="{3E69F7CC-7DA4-475B-8BE6-96FFA3439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95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a:extLst>
              <a:ext uri="{FF2B5EF4-FFF2-40B4-BE49-F238E27FC236}">
                <a16:creationId xmlns:a16="http://schemas.microsoft.com/office/drawing/2014/main" id="{EDE00CFF-9536-49A5-812E-F05F16B670C6}"/>
              </a:ext>
            </a:extLst>
          </p:cNvPr>
          <p:cNvSpPr/>
          <p:nvPr/>
        </p:nvSpPr>
        <p:spPr>
          <a:xfrm>
            <a:off x="7482402" y="6326189"/>
            <a:ext cx="287258" cy="369332"/>
          </a:xfrm>
          <a:prstGeom prst="rect">
            <a:avLst/>
          </a:prstGeom>
        </p:spPr>
        <p:txBody>
          <a:bodyPr wrap="none">
            <a:spAutoFit/>
          </a:bodyPr>
          <a:lstStyle/>
          <a:p>
            <a:pPr algn="ctr">
              <a:defRPr/>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cs typeface="Arial" charset="0"/>
              </a:rPr>
              <a:t>  </a:t>
            </a:r>
          </a:p>
        </p:txBody>
      </p:sp>
      <p:pic>
        <p:nvPicPr>
          <p:cNvPr id="23558" name="Рисунок 10">
            <a:extLst>
              <a:ext uri="{FF2B5EF4-FFF2-40B4-BE49-F238E27FC236}">
                <a16:creationId xmlns:a16="http://schemas.microsoft.com/office/drawing/2014/main" id="{3603DC4B-0EFF-4884-AD7C-705EF1D2F5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64503">
            <a:off x="117475" y="2344738"/>
            <a:ext cx="2633663"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Рисунок 12">
            <a:extLst>
              <a:ext uri="{FF2B5EF4-FFF2-40B4-BE49-F238E27FC236}">
                <a16:creationId xmlns:a16="http://schemas.microsoft.com/office/drawing/2014/main" id="{EFAC35E1-1C68-4DD8-99D9-C89389D1DEE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432935">
            <a:off x="6888163" y="2305050"/>
            <a:ext cx="1927225"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Рисунок 14">
            <a:extLst>
              <a:ext uri="{FF2B5EF4-FFF2-40B4-BE49-F238E27FC236}">
                <a16:creationId xmlns:a16="http://schemas.microsoft.com/office/drawing/2014/main" id="{E99DD8F7-A72D-404E-A5F9-F472E4BC7A3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851220">
            <a:off x="6829425" y="4157663"/>
            <a:ext cx="1670050"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Рисунок 16">
            <a:extLst>
              <a:ext uri="{FF2B5EF4-FFF2-40B4-BE49-F238E27FC236}">
                <a16:creationId xmlns:a16="http://schemas.microsoft.com/office/drawing/2014/main" id="{90C1ABDB-9FE1-47F5-BC70-CF2E02573A6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956858">
            <a:off x="639763" y="4468813"/>
            <a:ext cx="1589087"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Объект 5">
            <a:extLst>
              <a:ext uri="{FF2B5EF4-FFF2-40B4-BE49-F238E27FC236}">
                <a16:creationId xmlns:a16="http://schemas.microsoft.com/office/drawing/2014/main" id="{7BC160B6-CC20-4F8B-85B2-59E958157D04}"/>
              </a:ext>
            </a:extLst>
          </p:cNvPr>
          <p:cNvPicPr>
            <a:picLocks noGrp="1" noChangeAspect="1"/>
          </p:cNvPicPr>
          <p:nvPr>
            <p:ph idx="1"/>
          </p:nvPr>
        </p:nvPicPr>
        <p:blipFill>
          <a:blip r:embed="rId8">
            <a:extLst>
              <a:ext uri="{28A0092B-C50C-407E-A947-70E740481C1C}">
                <a14:useLocalDpi xmlns:a14="http://schemas.microsoft.com/office/drawing/2010/main" val="0"/>
              </a:ext>
            </a:extLst>
          </a:blip>
          <a:srcRect/>
          <a:stretch>
            <a:fillRect/>
          </a:stretch>
        </p:blipFill>
        <p:spPr>
          <a:xfrm>
            <a:off x="2411413" y="1912938"/>
            <a:ext cx="4525962" cy="4525962"/>
          </a:xfrm>
        </p:spPr>
      </p:pic>
    </p:spTree>
    <p:custDataLst>
      <p:tags r:id="rId1"/>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a:extLst>
              <a:ext uri="{FF2B5EF4-FFF2-40B4-BE49-F238E27FC236}">
                <a16:creationId xmlns:a16="http://schemas.microsoft.com/office/drawing/2014/main" id="{95CCF5E6-BAE9-482D-82FC-F313D88509CF}"/>
              </a:ext>
            </a:extLst>
          </p:cNvPr>
          <p:cNvSpPr>
            <a:spLocks noGrp="1"/>
          </p:cNvSpPr>
          <p:nvPr>
            <p:ph type="ctrTitle" idx="4294967295"/>
          </p:nvPr>
        </p:nvSpPr>
        <p:spPr>
          <a:xfrm>
            <a:off x="685800" y="2130425"/>
            <a:ext cx="7772400" cy="1470025"/>
          </a:xfrm>
        </p:spPr>
        <p:txBody>
          <a:bodyPr/>
          <a:lstStyle/>
          <a:p>
            <a:pPr eaLnBrk="1" hangingPunct="1"/>
            <a:endParaRPr lang="ru-RU" altLang="ru-RU"/>
          </a:p>
        </p:txBody>
      </p:sp>
      <p:sp>
        <p:nvSpPr>
          <p:cNvPr id="24579" name="Rectangle 6">
            <a:extLst>
              <a:ext uri="{FF2B5EF4-FFF2-40B4-BE49-F238E27FC236}">
                <a16:creationId xmlns:a16="http://schemas.microsoft.com/office/drawing/2014/main" id="{4D2EB943-D911-487F-8704-7F56D439710E}"/>
              </a:ext>
            </a:extLst>
          </p:cNvPr>
          <p:cNvSpPr>
            <a:spLocks noGrp="1"/>
          </p:cNvSpPr>
          <p:nvPr>
            <p:ph type="subTitle" idx="4294967295"/>
          </p:nvPr>
        </p:nvSpPr>
        <p:spPr>
          <a:xfrm>
            <a:off x="1371600" y="3886200"/>
            <a:ext cx="6400800" cy="1752600"/>
          </a:xfrm>
        </p:spPr>
        <p:txBody>
          <a:bodyPr/>
          <a:lstStyle/>
          <a:p>
            <a:pPr marL="0" indent="0" algn="ctr" eaLnBrk="1" hangingPunct="1">
              <a:buFont typeface="Arial" panose="020B0604020202020204" pitchFamily="34" charset="0"/>
              <a:buNone/>
            </a:pPr>
            <a:endParaRPr lang="ru-RU" altLang="ru-RU"/>
          </a:p>
        </p:txBody>
      </p:sp>
      <p:pic>
        <p:nvPicPr>
          <p:cNvPr id="24580" name="Picture 7" descr="шаблон 2 б">
            <a:extLst>
              <a:ext uri="{FF2B5EF4-FFF2-40B4-BE49-F238E27FC236}">
                <a16:creationId xmlns:a16="http://schemas.microsoft.com/office/drawing/2014/main" id="{9DB98CE9-82A0-4A1F-AC0C-43A57F8DD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71D3397C-E010-41D0-AB6D-9DFDEB43926C}"/>
              </a:ext>
            </a:extLst>
          </p:cNvPr>
          <p:cNvSpPr/>
          <p:nvPr/>
        </p:nvSpPr>
        <p:spPr>
          <a:xfrm>
            <a:off x="7648873" y="6456402"/>
            <a:ext cx="338554" cy="369332"/>
          </a:xfrm>
          <a:prstGeom prst="rect">
            <a:avLst/>
          </a:prstGeom>
        </p:spPr>
        <p:txBody>
          <a:bodyPr wrap="none">
            <a:spAutoFit/>
          </a:bodyPr>
          <a:lstStyle/>
          <a:p>
            <a:pPr algn="ctr">
              <a:defRPr/>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cs typeface="Arial" charset="0"/>
              </a:rPr>
              <a:t>   </a:t>
            </a:r>
          </a:p>
        </p:txBody>
      </p:sp>
      <p:sp>
        <p:nvSpPr>
          <p:cNvPr id="7" name="TextBox 6">
            <a:extLst>
              <a:ext uri="{FF2B5EF4-FFF2-40B4-BE49-F238E27FC236}">
                <a16:creationId xmlns:a16="http://schemas.microsoft.com/office/drawing/2014/main" id="{525002B0-4392-4300-94D5-661B88B5C640}"/>
              </a:ext>
            </a:extLst>
          </p:cNvPr>
          <p:cNvSpPr txBox="1"/>
          <p:nvPr/>
        </p:nvSpPr>
        <p:spPr>
          <a:xfrm>
            <a:off x="2339752" y="2244643"/>
            <a:ext cx="6660232" cy="2800767"/>
          </a:xfrm>
          <a:prstGeom prst="rect">
            <a:avLst/>
          </a:prstGeom>
          <a:effectLst>
            <a:glow rad="228600">
              <a:schemeClr val="accent3">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spAutoFit/>
          </a:bodyPr>
          <a:lstStyle/>
          <a:p>
            <a:pPr algn="ctr">
              <a:buFontTx/>
              <a:buBlip>
                <a:blip r:embed="rId4"/>
              </a:buBlip>
              <a:defRPr/>
            </a:pPr>
            <a:r>
              <a:rPr lang="ru-RU" sz="4400" b="1" dirty="0">
                <a:latin typeface="Franklin Gothic Medium" pitchFamily="34" charset="0"/>
              </a:rPr>
              <a:t>В 2020- 2021 год :</a:t>
            </a:r>
          </a:p>
          <a:p>
            <a:pPr algn="ctr">
              <a:buFontTx/>
              <a:buBlip>
                <a:blip r:embed="rId4"/>
              </a:buBlip>
              <a:defRPr/>
            </a:pPr>
            <a:r>
              <a:rPr lang="ru-RU" sz="4400" b="1" dirty="0">
                <a:latin typeface="Franklin Gothic Medium" pitchFamily="34" charset="0"/>
              </a:rPr>
              <a:t>Сохранение культуры малочисленных народов</a:t>
            </a:r>
          </a:p>
          <a:p>
            <a:pPr algn="ctr">
              <a:defRPr/>
            </a:pPr>
            <a:r>
              <a:rPr lang="ru-RU" sz="4400" b="1" dirty="0">
                <a:latin typeface="Franklin Gothic Medium" pitchFamily="34" charset="0"/>
              </a:rPr>
              <a:t>( создание музея).</a:t>
            </a:r>
          </a:p>
        </p:txBody>
      </p:sp>
      <p:sp>
        <p:nvSpPr>
          <p:cNvPr id="12" name="5-конечная звезда 11">
            <a:extLst>
              <a:ext uri="{FF2B5EF4-FFF2-40B4-BE49-F238E27FC236}">
                <a16:creationId xmlns:a16="http://schemas.microsoft.com/office/drawing/2014/main" id="{CD689980-328B-447F-868F-04063C2DDD9B}"/>
              </a:ext>
            </a:extLst>
          </p:cNvPr>
          <p:cNvSpPr/>
          <p:nvPr/>
        </p:nvSpPr>
        <p:spPr>
          <a:xfrm>
            <a:off x="6660232" y="1660861"/>
            <a:ext cx="395536" cy="360040"/>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5-конечная звезда 12">
            <a:extLst>
              <a:ext uri="{FF2B5EF4-FFF2-40B4-BE49-F238E27FC236}">
                <a16:creationId xmlns:a16="http://schemas.microsoft.com/office/drawing/2014/main" id="{B117CCA4-23D8-4E2E-9996-19FDA9F772F6}"/>
              </a:ext>
            </a:extLst>
          </p:cNvPr>
          <p:cNvSpPr/>
          <p:nvPr/>
        </p:nvSpPr>
        <p:spPr>
          <a:xfrm>
            <a:off x="2555776" y="2163791"/>
            <a:ext cx="432048" cy="432048"/>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5-конечная звезда 14">
            <a:extLst>
              <a:ext uri="{FF2B5EF4-FFF2-40B4-BE49-F238E27FC236}">
                <a16:creationId xmlns:a16="http://schemas.microsoft.com/office/drawing/2014/main" id="{EF95B86F-C03E-4F3F-A2E2-05BC80095028}"/>
              </a:ext>
            </a:extLst>
          </p:cNvPr>
          <p:cNvSpPr/>
          <p:nvPr/>
        </p:nvSpPr>
        <p:spPr>
          <a:xfrm>
            <a:off x="8226152" y="4289327"/>
            <a:ext cx="504056" cy="504056"/>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5-конечная звезда 15">
            <a:extLst>
              <a:ext uri="{FF2B5EF4-FFF2-40B4-BE49-F238E27FC236}">
                <a16:creationId xmlns:a16="http://schemas.microsoft.com/office/drawing/2014/main" id="{7DC61376-1A9E-4197-A1F1-27D4D06AD5A0}"/>
              </a:ext>
            </a:extLst>
          </p:cNvPr>
          <p:cNvSpPr/>
          <p:nvPr/>
        </p:nvSpPr>
        <p:spPr>
          <a:xfrm>
            <a:off x="3635896" y="5399529"/>
            <a:ext cx="432048" cy="432048"/>
          </a:xfrm>
          <a:prstGeom prst="star5">
            <a:avLst>
              <a:gd name="adj" fmla="val 0"/>
              <a:gd name="hf" fmla="val 105146"/>
              <a:gd name="vf" fmla="val 110557"/>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ustDataLst>
      <p:tags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C09D1CD-24F6-47ED-8EBF-41C83B6FD8E2}"/>
              </a:ext>
            </a:extLst>
          </p:cNvPr>
          <p:cNvSpPr>
            <a:spLocks noGrp="1"/>
          </p:cNvSpPr>
          <p:nvPr>
            <p:ph type="title"/>
          </p:nvPr>
        </p:nvSpPr>
        <p:spPr/>
        <p:txBody>
          <a:bodyPr/>
          <a:lstStyle/>
          <a:p>
            <a:pPr eaLnBrk="1" hangingPunct="1"/>
            <a:endParaRPr lang="ru-RU" altLang="ru-RU"/>
          </a:p>
        </p:txBody>
      </p:sp>
      <p:sp>
        <p:nvSpPr>
          <p:cNvPr id="25603" name="Rectangle 3">
            <a:extLst>
              <a:ext uri="{FF2B5EF4-FFF2-40B4-BE49-F238E27FC236}">
                <a16:creationId xmlns:a16="http://schemas.microsoft.com/office/drawing/2014/main" id="{6CE65FA5-5EDE-4087-8A7F-ECB713C7DEDD}"/>
              </a:ext>
            </a:extLst>
          </p:cNvPr>
          <p:cNvSpPr>
            <a:spLocks noGrp="1"/>
          </p:cNvSpPr>
          <p:nvPr>
            <p:ph type="body" idx="1"/>
          </p:nvPr>
        </p:nvSpPr>
        <p:spPr/>
        <p:txBody>
          <a:bodyPr/>
          <a:lstStyle/>
          <a:p>
            <a:pPr eaLnBrk="1" hangingPunct="1"/>
            <a:endParaRPr lang="ru-RU" altLang="ru-RU"/>
          </a:p>
        </p:txBody>
      </p:sp>
      <p:pic>
        <p:nvPicPr>
          <p:cNvPr id="25604" name="Picture 4" descr="шаблон 2 титульник">
            <a:extLst>
              <a:ext uri="{FF2B5EF4-FFF2-40B4-BE49-F238E27FC236}">
                <a16:creationId xmlns:a16="http://schemas.microsoft.com/office/drawing/2014/main" id="{D8A5114F-C1FF-4092-8D94-FD623A0A9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Прямоугольник 1">
            <a:extLst>
              <a:ext uri="{FF2B5EF4-FFF2-40B4-BE49-F238E27FC236}">
                <a16:creationId xmlns:a16="http://schemas.microsoft.com/office/drawing/2014/main" id="{9CA0AE0B-2C79-4B65-9DDD-8E0EE2AAD9EC}"/>
              </a:ext>
            </a:extLst>
          </p:cNvPr>
          <p:cNvSpPr>
            <a:spLocks noChangeArrowheads="1"/>
          </p:cNvSpPr>
          <p:nvPr/>
        </p:nvSpPr>
        <p:spPr bwMode="auto">
          <a:xfrm>
            <a:off x="1476375" y="3294063"/>
            <a:ext cx="669607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000">
                <a:solidFill>
                  <a:srgbClr val="009900"/>
                </a:solidFill>
                <a:latin typeface="Franklin Gothic Demi Cond" panose="020B0706030402020204" pitchFamily="34" charset="0"/>
              </a:rPr>
              <a:t>Таким образом, в ходе реализации проекта происходит формирование определенной позиции по конкретному вопросу у каждого ребенка, дети получают возможность раскрыть свою творческую жилку, показать всем свою индивидуальность. Все это крайне благоприятно сказывается на развитии личности ребенка, способствует формированию нормальной самооценки. Проще говоря, проекты идеально подготавливают дошкольников к их дальнейшему обучению в школе </a:t>
            </a:r>
          </a:p>
        </p:txBody>
      </p:sp>
      <p:sp>
        <p:nvSpPr>
          <p:cNvPr id="3" name="Прямоугольник 2">
            <a:extLst>
              <a:ext uri="{FF2B5EF4-FFF2-40B4-BE49-F238E27FC236}">
                <a16:creationId xmlns:a16="http://schemas.microsoft.com/office/drawing/2014/main" id="{8CBCEFE1-2668-43E6-A890-F003DFB2D61D}"/>
              </a:ext>
            </a:extLst>
          </p:cNvPr>
          <p:cNvSpPr/>
          <p:nvPr/>
        </p:nvSpPr>
        <p:spPr>
          <a:xfrm>
            <a:off x="5724128" y="548680"/>
            <a:ext cx="2952328" cy="923330"/>
          </a:xfrm>
          <a:prstGeom prst="rect">
            <a:avLst/>
          </a:prstGeom>
          <a:noFill/>
        </p:spPr>
        <p:txBody>
          <a:bodyPr>
            <a:spAutoFit/>
          </a:bodyPr>
          <a:lstStyle/>
          <a:p>
            <a:pPr algn="ctr">
              <a:defRPr/>
            </a:pPr>
            <a:r>
              <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anose="03010101010201010101" pitchFamily="66" charset="0"/>
                <a:cs typeface="Arial" charset="0"/>
              </a:rPr>
              <a:t>ВЫВОД:</a:t>
            </a:r>
          </a:p>
        </p:txBody>
      </p:sp>
    </p:spTree>
    <p:custDataLst>
      <p:tags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7A6CECE-A95D-4277-8679-338A61DB80C8}"/>
              </a:ext>
            </a:extLst>
          </p:cNvPr>
          <p:cNvSpPr>
            <a:spLocks noGrp="1"/>
          </p:cNvSpPr>
          <p:nvPr>
            <p:ph type="title"/>
          </p:nvPr>
        </p:nvSpPr>
        <p:spPr/>
        <p:txBody>
          <a:bodyPr/>
          <a:lstStyle/>
          <a:p>
            <a:pPr eaLnBrk="1" hangingPunct="1"/>
            <a:endParaRPr lang="ru-RU" altLang="ru-RU"/>
          </a:p>
        </p:txBody>
      </p:sp>
      <p:sp>
        <p:nvSpPr>
          <p:cNvPr id="26627" name="Rectangle 3">
            <a:extLst>
              <a:ext uri="{FF2B5EF4-FFF2-40B4-BE49-F238E27FC236}">
                <a16:creationId xmlns:a16="http://schemas.microsoft.com/office/drawing/2014/main" id="{60087CFA-373A-4A0A-8B3A-BF07055529B8}"/>
              </a:ext>
            </a:extLst>
          </p:cNvPr>
          <p:cNvSpPr>
            <a:spLocks noGrp="1"/>
          </p:cNvSpPr>
          <p:nvPr>
            <p:ph type="body" idx="1"/>
          </p:nvPr>
        </p:nvSpPr>
        <p:spPr/>
        <p:txBody>
          <a:bodyPr/>
          <a:lstStyle/>
          <a:p>
            <a:pPr eaLnBrk="1" hangingPunct="1"/>
            <a:endParaRPr lang="ru-RU" altLang="ru-RU"/>
          </a:p>
        </p:txBody>
      </p:sp>
      <p:pic>
        <p:nvPicPr>
          <p:cNvPr id="26628" name="Picture 4" descr="шаблон 2 титульник">
            <a:extLst>
              <a:ext uri="{FF2B5EF4-FFF2-40B4-BE49-F238E27FC236}">
                <a16:creationId xmlns:a16="http://schemas.microsoft.com/office/drawing/2014/main" id="{801ABBE8-CE25-4F77-B09E-E80943D0D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a:extLst>
              <a:ext uri="{FF2B5EF4-FFF2-40B4-BE49-F238E27FC236}">
                <a16:creationId xmlns:a16="http://schemas.microsoft.com/office/drawing/2014/main" id="{58F7A0CA-8942-4944-B166-86FE2225B3E7}"/>
              </a:ext>
            </a:extLst>
          </p:cNvPr>
          <p:cNvSpPr/>
          <p:nvPr/>
        </p:nvSpPr>
        <p:spPr>
          <a:xfrm>
            <a:off x="3712502" y="332656"/>
            <a:ext cx="6044074" cy="646331"/>
          </a:xfrm>
          <a:prstGeom prst="rect">
            <a:avLst/>
          </a:prstGeom>
        </p:spPr>
        <p:txBody>
          <a:bodyPr>
            <a:spAutoFit/>
          </a:bodyPr>
          <a:lstStyle/>
          <a:p>
            <a:pPr algn="ctr" fontAlgn="auto">
              <a:spcBef>
                <a:spcPts val="0"/>
              </a:spcBef>
              <a:spcAft>
                <a:spcPts val="0"/>
              </a:spcAft>
              <a:defRPr/>
            </a:pPr>
            <a:r>
              <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             </a:t>
            </a:r>
          </a:p>
        </p:txBody>
      </p:sp>
      <p:sp>
        <p:nvSpPr>
          <p:cNvPr id="8" name="Прямоугольник 7">
            <a:extLst>
              <a:ext uri="{FF2B5EF4-FFF2-40B4-BE49-F238E27FC236}">
                <a16:creationId xmlns:a16="http://schemas.microsoft.com/office/drawing/2014/main" id="{A5AB06D0-7189-4173-A9C0-CF02816437CC}"/>
              </a:ext>
            </a:extLst>
          </p:cNvPr>
          <p:cNvSpPr/>
          <p:nvPr/>
        </p:nvSpPr>
        <p:spPr>
          <a:xfrm>
            <a:off x="3289300" y="0"/>
            <a:ext cx="6107113" cy="584200"/>
          </a:xfrm>
          <a:prstGeom prst="rect">
            <a:avLst/>
          </a:prstGeom>
        </p:spPr>
        <p:txBody>
          <a:bodyPr>
            <a:spAutoFit/>
          </a:bodyPr>
          <a:lstStyle/>
          <a:p>
            <a:pPr algn="ctr" fontAlgn="auto">
              <a:spcBef>
                <a:spcPts val="0"/>
              </a:spcBef>
              <a:spcAft>
                <a:spcPts val="0"/>
              </a:spcAft>
              <a:defRPr/>
            </a:pPr>
            <a:r>
              <a:rPr lang="ru-RU" sz="3200" b="1" i="1" dirty="0">
                <a:solidFill>
                  <a:schemeClr val="accent1">
                    <a:lumMod val="75000"/>
                  </a:schemeClr>
                </a:solidFill>
                <a:latin typeface="+mn-lt"/>
                <a:cs typeface="+mn-cs"/>
              </a:rPr>
              <a:t>   </a:t>
            </a:r>
          </a:p>
        </p:txBody>
      </p:sp>
      <p:sp>
        <p:nvSpPr>
          <p:cNvPr id="2" name="Прямоугольник 1">
            <a:extLst>
              <a:ext uri="{FF2B5EF4-FFF2-40B4-BE49-F238E27FC236}">
                <a16:creationId xmlns:a16="http://schemas.microsoft.com/office/drawing/2014/main" id="{3DA8F9F0-C933-44BB-8E2E-0CED672052CB}"/>
              </a:ext>
            </a:extLst>
          </p:cNvPr>
          <p:cNvSpPr/>
          <p:nvPr/>
        </p:nvSpPr>
        <p:spPr>
          <a:xfrm>
            <a:off x="7674522" y="6456402"/>
            <a:ext cx="287258" cy="369332"/>
          </a:xfrm>
          <a:prstGeom prst="rect">
            <a:avLst/>
          </a:prstGeom>
        </p:spPr>
        <p:txBody>
          <a:bodyPr wrap="none">
            <a:spAutoFit/>
          </a:bodyPr>
          <a:lstStyle/>
          <a:p>
            <a:pPr algn="ctr">
              <a:defRPr/>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cs typeface="Arial" charset="0"/>
              </a:rPr>
              <a:t>  </a:t>
            </a:r>
          </a:p>
        </p:txBody>
      </p:sp>
      <p:sp>
        <p:nvSpPr>
          <p:cNvPr id="5" name="Прямоугольник 4">
            <a:extLst>
              <a:ext uri="{FF2B5EF4-FFF2-40B4-BE49-F238E27FC236}">
                <a16:creationId xmlns:a16="http://schemas.microsoft.com/office/drawing/2014/main" id="{6CCDAD70-04A1-4CFA-BCF2-12CA41F6767D}"/>
              </a:ext>
            </a:extLst>
          </p:cNvPr>
          <p:cNvSpPr/>
          <p:nvPr/>
        </p:nvSpPr>
        <p:spPr>
          <a:xfrm>
            <a:off x="1763688" y="3140968"/>
            <a:ext cx="6600561" cy="3139321"/>
          </a:xfrm>
          <a:prstGeom prst="rect">
            <a:avLst/>
          </a:prstGeom>
        </p:spPr>
        <p:txBody>
          <a:bodyPr>
            <a:spAutoFit/>
          </a:bodyPr>
          <a:lstStyle/>
          <a:p>
            <a:pPr algn="ctr">
              <a:defRPr/>
            </a:pPr>
            <a:r>
              <a:rPr lang="ru-RU" sz="6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cs typeface="Arial" charset="0"/>
              </a:rPr>
              <a:t>  </a:t>
            </a:r>
            <a:r>
              <a:rPr lang="ru-RU" sz="6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onotype Corsiva" panose="03010101010201010101" pitchFamily="66" charset="0"/>
                <a:cs typeface="Arial" charset="0"/>
              </a:rPr>
              <a:t>СПАСИБО    </a:t>
            </a:r>
          </a:p>
          <a:p>
            <a:pPr algn="ctr">
              <a:defRPr/>
            </a:pPr>
            <a:r>
              <a:rPr lang="ru-RU" sz="6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onotype Corsiva" panose="03010101010201010101" pitchFamily="66" charset="0"/>
                <a:cs typeface="Arial" charset="0"/>
              </a:rPr>
              <a:t>ЗА</a:t>
            </a:r>
          </a:p>
          <a:p>
            <a:pPr algn="ctr">
              <a:defRPr/>
            </a:pPr>
            <a:r>
              <a:rPr lang="ru-RU" sz="6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onotype Corsiva" panose="03010101010201010101" pitchFamily="66" charset="0"/>
                <a:cs typeface="Arial" charset="0"/>
              </a:rPr>
              <a:t>ВНИМАНИЕ!</a:t>
            </a:r>
            <a:endParaRPr lang="ru-RU" sz="6600" dirty="0">
              <a:latin typeface="Monotype Corsiva" panose="03010101010201010101" pitchFamily="66" charset="0"/>
              <a:cs typeface="Arial" charset="0"/>
            </a:endParaRPr>
          </a:p>
        </p:txBody>
      </p:sp>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0D3C92B8-8837-451D-9138-6DB9720A1120}"/>
              </a:ext>
            </a:extLst>
          </p:cNvPr>
          <p:cNvSpPr>
            <a:spLocks noGrp="1"/>
          </p:cNvSpPr>
          <p:nvPr>
            <p:ph type="ctrTitle" idx="4294967295"/>
          </p:nvPr>
        </p:nvSpPr>
        <p:spPr>
          <a:xfrm>
            <a:off x="685800" y="2130425"/>
            <a:ext cx="7772400" cy="1470025"/>
          </a:xfrm>
        </p:spPr>
        <p:txBody>
          <a:bodyPr/>
          <a:lstStyle/>
          <a:p>
            <a:pPr eaLnBrk="1" hangingPunct="1"/>
            <a:endParaRPr lang="ru-RU" altLang="ru-RU"/>
          </a:p>
        </p:txBody>
      </p:sp>
      <p:sp>
        <p:nvSpPr>
          <p:cNvPr id="4099" name="Rectangle 6">
            <a:extLst>
              <a:ext uri="{FF2B5EF4-FFF2-40B4-BE49-F238E27FC236}">
                <a16:creationId xmlns:a16="http://schemas.microsoft.com/office/drawing/2014/main" id="{D849ABBA-0D36-4BDD-A01F-CAF7FAD3E323}"/>
              </a:ext>
            </a:extLst>
          </p:cNvPr>
          <p:cNvSpPr>
            <a:spLocks noGrp="1"/>
          </p:cNvSpPr>
          <p:nvPr>
            <p:ph type="subTitle" idx="4294967295"/>
          </p:nvPr>
        </p:nvSpPr>
        <p:spPr>
          <a:xfrm>
            <a:off x="1371600" y="3886200"/>
            <a:ext cx="6400800" cy="1752600"/>
          </a:xfrm>
        </p:spPr>
        <p:txBody>
          <a:bodyPr/>
          <a:lstStyle/>
          <a:p>
            <a:pPr marL="0" indent="0" algn="ctr" eaLnBrk="1" hangingPunct="1">
              <a:buFont typeface="Arial" panose="020B0604020202020204" pitchFamily="34" charset="0"/>
              <a:buNone/>
            </a:pPr>
            <a:endParaRPr lang="ru-RU" altLang="ru-RU"/>
          </a:p>
        </p:txBody>
      </p:sp>
      <p:pic>
        <p:nvPicPr>
          <p:cNvPr id="4100" name="Picture 7" descr="шаблон 2 б">
            <a:extLst>
              <a:ext uri="{FF2B5EF4-FFF2-40B4-BE49-F238E27FC236}">
                <a16:creationId xmlns:a16="http://schemas.microsoft.com/office/drawing/2014/main" id="{80E5BB88-16CB-402C-B65E-6B39CBDAA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24920B17-9C36-436F-8D20-5153991122D6}"/>
              </a:ext>
            </a:extLst>
          </p:cNvPr>
          <p:cNvSpPr/>
          <p:nvPr/>
        </p:nvSpPr>
        <p:spPr>
          <a:xfrm>
            <a:off x="5573563" y="6451332"/>
            <a:ext cx="3528392" cy="369332"/>
          </a:xfrm>
          <a:prstGeom prst="rect">
            <a:avLst/>
          </a:prstGeom>
        </p:spPr>
        <p:txBody>
          <a:bodyPr>
            <a:spAutoFit/>
          </a:bodyPr>
          <a:lstStyle/>
          <a:p>
            <a:pPr algn="ctr">
              <a:defRPr/>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cs typeface="Arial" charset="0"/>
              </a:rPr>
              <a:t> </a:t>
            </a:r>
          </a:p>
        </p:txBody>
      </p:sp>
      <p:sp>
        <p:nvSpPr>
          <p:cNvPr id="4102" name="Прямоугольник 2">
            <a:extLst>
              <a:ext uri="{FF2B5EF4-FFF2-40B4-BE49-F238E27FC236}">
                <a16:creationId xmlns:a16="http://schemas.microsoft.com/office/drawing/2014/main" id="{324A0452-E1EA-4241-BE0F-F349B397B354}"/>
              </a:ext>
            </a:extLst>
          </p:cNvPr>
          <p:cNvSpPr>
            <a:spLocks noChangeArrowheads="1"/>
          </p:cNvSpPr>
          <p:nvPr/>
        </p:nvSpPr>
        <p:spPr bwMode="auto">
          <a:xfrm>
            <a:off x="2124075" y="796925"/>
            <a:ext cx="6624638"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652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000">
                <a:latin typeface="Franklin Gothic Demi Cond" panose="020B0706030402020204" pitchFamily="34" charset="0"/>
              </a:rPr>
              <a:t>   </a:t>
            </a:r>
          </a:p>
          <a:p>
            <a:pPr algn="ctr" eaLnBrk="1" hangingPunct="1"/>
            <a:r>
              <a:rPr lang="ru-RU" altLang="ru-RU" sz="2000">
                <a:latin typeface="Franklin Gothic Demi Cond" panose="020B0706030402020204" pitchFamily="34" charset="0"/>
              </a:rPr>
              <a:t>В настоящее время государство поставило перед образовательными учреждениями достаточно ясную и важную задачу: подготовить как можно более активное и любознательное молодое поколение. </a:t>
            </a:r>
          </a:p>
          <a:p>
            <a:pPr algn="ctr" eaLnBrk="1" hangingPunct="1"/>
            <a:r>
              <a:rPr lang="ru-RU" altLang="ru-RU" sz="2000">
                <a:latin typeface="Franklin Gothic Demi Cond" panose="020B0706030402020204" pitchFamily="34" charset="0"/>
              </a:rPr>
              <a:t>  Становится актуальным вопрос создания системы работы по внедрению в образовательный процесс ДОУ метода проектов. </a:t>
            </a:r>
          </a:p>
          <a:p>
            <a:pPr algn="ctr" eaLnBrk="1" hangingPunct="1"/>
            <a:r>
              <a:rPr lang="ru-RU" altLang="ru-RU" sz="2000">
                <a:latin typeface="Franklin Gothic Demi Cond" panose="020B0706030402020204" pitchFamily="34" charset="0"/>
              </a:rPr>
              <a:t>   Большинство педагогов осознают необходимость развития каждого ребенка как самоценной личности. Однако специалисты затрудняются в определении факторов, влияющих на успешность продвижения ребенка в образовательном процессе. Уникальным средством обеспечения сотрудничества, сотворчества детей и взрослых, способом реализации личностно-ориентированного подхода к образованию является технология проектирования.</a:t>
            </a:r>
          </a:p>
          <a:p>
            <a:pPr eaLnBrk="1" hangingPunct="1"/>
            <a:endParaRPr lang="ru-RU" altLang="ru-RU"/>
          </a:p>
          <a:p>
            <a:pPr eaLnBrk="1" hangingPunct="1"/>
            <a:r>
              <a:rPr lang="ru-RU" altLang="ru-RU"/>
              <a:t>.</a:t>
            </a:r>
          </a:p>
          <a:p>
            <a:pPr eaLnBrk="1" hangingPunct="1"/>
            <a:endParaRPr lang="ru-RU" altLang="ru-RU"/>
          </a:p>
        </p:txBody>
      </p:sp>
      <p:sp>
        <p:nvSpPr>
          <p:cNvPr id="8" name="Прямоугольник 7">
            <a:extLst>
              <a:ext uri="{FF2B5EF4-FFF2-40B4-BE49-F238E27FC236}">
                <a16:creationId xmlns:a16="http://schemas.microsoft.com/office/drawing/2014/main" id="{81A28EDF-9A04-4047-83E5-530B4ADE58B7}"/>
              </a:ext>
            </a:extLst>
          </p:cNvPr>
          <p:cNvSpPr/>
          <p:nvPr/>
        </p:nvSpPr>
        <p:spPr>
          <a:xfrm>
            <a:off x="2987824" y="0"/>
            <a:ext cx="5400600" cy="923330"/>
          </a:xfrm>
          <a:prstGeom prst="rect">
            <a:avLst/>
          </a:prstGeom>
          <a:noFill/>
        </p:spPr>
        <p:txBody>
          <a:bodyPr>
            <a:spAutoFit/>
          </a:bodyPr>
          <a:lstStyle/>
          <a:p>
            <a:pPr algn="ctr">
              <a:defRPr/>
            </a:pPr>
            <a:r>
              <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alibri" pitchFamily="34" charset="0"/>
                <a:cs typeface="Arial" charset="0"/>
              </a:rPr>
              <a:t>Актуальность</a:t>
            </a:r>
            <a:endPar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charset="0"/>
              <a:cs typeface="Arial" charset="0"/>
            </a:endParaRPr>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B1EE824-912E-460A-AB3A-126FB13F6F23}"/>
              </a:ext>
            </a:extLst>
          </p:cNvPr>
          <p:cNvSpPr>
            <a:spLocks noGrp="1"/>
          </p:cNvSpPr>
          <p:nvPr>
            <p:ph type="title" idx="4294967295"/>
          </p:nvPr>
        </p:nvSpPr>
        <p:spPr/>
        <p:txBody>
          <a:bodyPr/>
          <a:lstStyle/>
          <a:p>
            <a:pPr eaLnBrk="1" hangingPunct="1"/>
            <a:endParaRPr lang="ru-RU" altLang="ru-RU"/>
          </a:p>
        </p:txBody>
      </p:sp>
      <p:sp>
        <p:nvSpPr>
          <p:cNvPr id="5123" name="Rectangle 3">
            <a:extLst>
              <a:ext uri="{FF2B5EF4-FFF2-40B4-BE49-F238E27FC236}">
                <a16:creationId xmlns:a16="http://schemas.microsoft.com/office/drawing/2014/main" id="{E93827E3-B69F-4200-937C-5EF237C97811}"/>
              </a:ext>
            </a:extLst>
          </p:cNvPr>
          <p:cNvSpPr>
            <a:spLocks noGrp="1"/>
          </p:cNvSpPr>
          <p:nvPr>
            <p:ph type="body" idx="4294967295"/>
          </p:nvPr>
        </p:nvSpPr>
        <p:spPr>
          <a:xfrm>
            <a:off x="457200" y="404813"/>
            <a:ext cx="4978400" cy="5721350"/>
          </a:xfrm>
        </p:spPr>
        <p:txBody>
          <a:bodyPr/>
          <a:lstStyle/>
          <a:p>
            <a:pPr eaLnBrk="1" hangingPunct="1"/>
            <a:endParaRPr lang="ru-RU" altLang="ru-RU"/>
          </a:p>
        </p:txBody>
      </p:sp>
      <p:pic>
        <p:nvPicPr>
          <p:cNvPr id="5124" name="Picture 4" descr="шаблон 2 б">
            <a:extLst>
              <a:ext uri="{FF2B5EF4-FFF2-40B4-BE49-F238E27FC236}">
                <a16:creationId xmlns:a16="http://schemas.microsoft.com/office/drawing/2014/main" id="{C9B6A559-488B-49A8-98B9-60C443BC4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FDC970E8-5BC8-453D-891B-3C588F71FE7E}"/>
              </a:ext>
            </a:extLst>
          </p:cNvPr>
          <p:cNvSpPr/>
          <p:nvPr/>
        </p:nvSpPr>
        <p:spPr>
          <a:xfrm>
            <a:off x="7659318" y="6488668"/>
            <a:ext cx="287258" cy="369332"/>
          </a:xfrm>
          <a:prstGeom prst="rect">
            <a:avLst/>
          </a:prstGeom>
        </p:spPr>
        <p:txBody>
          <a:bodyPr wrap="none">
            <a:spAutoFit/>
          </a:bodyPr>
          <a:lstStyle/>
          <a:p>
            <a:pPr algn="ctr">
              <a:defRPr/>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cs typeface="Arial" charset="0"/>
              </a:rPr>
              <a:t>  </a:t>
            </a:r>
          </a:p>
        </p:txBody>
      </p:sp>
      <p:sp>
        <p:nvSpPr>
          <p:cNvPr id="7" name="Прямоугольник 6">
            <a:extLst>
              <a:ext uri="{FF2B5EF4-FFF2-40B4-BE49-F238E27FC236}">
                <a16:creationId xmlns:a16="http://schemas.microsoft.com/office/drawing/2014/main" id="{C92B6D01-1500-47B3-BC88-66844654E2B4}"/>
              </a:ext>
            </a:extLst>
          </p:cNvPr>
          <p:cNvSpPr/>
          <p:nvPr/>
        </p:nvSpPr>
        <p:spPr>
          <a:xfrm>
            <a:off x="0" y="0"/>
            <a:ext cx="6858000" cy="2554288"/>
          </a:xfrm>
          <a:prstGeom prst="rect">
            <a:avLst/>
          </a:prstGeom>
        </p:spPr>
        <p:txBody>
          <a:bodyPr>
            <a:spAutoFit/>
          </a:bodyPr>
          <a:lstStyle/>
          <a:p>
            <a:pPr>
              <a:defRPr/>
            </a:pPr>
            <a:r>
              <a:rPr lang="ru-RU" sz="4000" b="1" dirty="0">
                <a:solidFill>
                  <a:srgbClr val="009900"/>
                </a:solidFill>
                <a:latin typeface="Monotype Corsiva" pitchFamily="66" charset="0"/>
                <a:cs typeface="Arial" charset="0"/>
              </a:rPr>
              <a:t>Проектная деятельность </a:t>
            </a:r>
            <a:r>
              <a:rPr lang="ru-RU" sz="3200" b="1" dirty="0">
                <a:latin typeface="Monotype Corsiva" pitchFamily="66" charset="0"/>
                <a:cs typeface="Arial" charset="0"/>
              </a:rPr>
              <a:t>-</a:t>
            </a:r>
            <a:r>
              <a:rPr lang="ru-RU" sz="2400" b="1" dirty="0">
                <a:solidFill>
                  <a:schemeClr val="accent1">
                    <a:lumMod val="75000"/>
                  </a:schemeClr>
                </a:solidFill>
                <a:latin typeface="Franklin Gothic Medium" pitchFamily="34" charset="0"/>
                <a:cs typeface="Arial" charset="0"/>
              </a:rPr>
              <a:t> это тот вид педагогической работы, который будет востребован в связи с реализацией федеральных государственных стандартов (ФГОС) в практику работы дошкольных образовательных учреждений</a:t>
            </a:r>
          </a:p>
        </p:txBody>
      </p:sp>
      <p:graphicFrame>
        <p:nvGraphicFramePr>
          <p:cNvPr id="13" name="Схема 12">
            <a:extLst>
              <a:ext uri="{FF2B5EF4-FFF2-40B4-BE49-F238E27FC236}">
                <a16:creationId xmlns:a16="http://schemas.microsoft.com/office/drawing/2014/main" id="{623F193F-1CC5-40DE-A331-146F8B60AB0E}"/>
              </a:ext>
            </a:extLst>
          </p:cNvPr>
          <p:cNvGraphicFramePr/>
          <p:nvPr/>
        </p:nvGraphicFramePr>
        <p:xfrm>
          <a:off x="107504" y="3356992"/>
          <a:ext cx="6750496" cy="35010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Схема 10">
            <a:extLst>
              <a:ext uri="{FF2B5EF4-FFF2-40B4-BE49-F238E27FC236}">
                <a16:creationId xmlns:a16="http://schemas.microsoft.com/office/drawing/2014/main" id="{CFECE681-2131-477B-AB03-85F6C6158E7B}"/>
              </a:ext>
            </a:extLst>
          </p:cNvPr>
          <p:cNvGraphicFramePr/>
          <p:nvPr/>
        </p:nvGraphicFramePr>
        <p:xfrm>
          <a:off x="323528" y="2636912"/>
          <a:ext cx="6696744" cy="73053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E0D0A51-28C2-4903-B17A-70DDD86101BE}"/>
              </a:ext>
            </a:extLst>
          </p:cNvPr>
          <p:cNvSpPr>
            <a:spLocks noGrp="1"/>
          </p:cNvSpPr>
          <p:nvPr>
            <p:ph type="title" idx="4294967295"/>
          </p:nvPr>
        </p:nvSpPr>
        <p:spPr/>
        <p:txBody>
          <a:bodyPr/>
          <a:lstStyle/>
          <a:p>
            <a:pPr eaLnBrk="1" hangingPunct="1"/>
            <a:endParaRPr lang="ru-RU" altLang="ru-RU"/>
          </a:p>
        </p:txBody>
      </p:sp>
      <p:sp>
        <p:nvSpPr>
          <p:cNvPr id="6147" name="Rectangle 3">
            <a:extLst>
              <a:ext uri="{FF2B5EF4-FFF2-40B4-BE49-F238E27FC236}">
                <a16:creationId xmlns:a16="http://schemas.microsoft.com/office/drawing/2014/main" id="{3E858581-CDB5-44ED-B6FB-5D32E4FE8691}"/>
              </a:ext>
            </a:extLst>
          </p:cNvPr>
          <p:cNvSpPr>
            <a:spLocks noGrp="1"/>
          </p:cNvSpPr>
          <p:nvPr>
            <p:ph type="body" idx="4294967295"/>
          </p:nvPr>
        </p:nvSpPr>
        <p:spPr/>
        <p:txBody>
          <a:bodyPr/>
          <a:lstStyle/>
          <a:p>
            <a:pPr eaLnBrk="1" hangingPunct="1"/>
            <a:endParaRPr lang="ru-RU" altLang="ru-RU"/>
          </a:p>
        </p:txBody>
      </p:sp>
      <p:pic>
        <p:nvPicPr>
          <p:cNvPr id="6148" name="Picture 4" descr="шаблон 2 в">
            <a:extLst>
              <a:ext uri="{FF2B5EF4-FFF2-40B4-BE49-F238E27FC236}">
                <a16:creationId xmlns:a16="http://schemas.microsoft.com/office/drawing/2014/main" id="{97AF7BE1-53E9-4845-9858-A78C5040B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Прямоугольник 6">
            <a:extLst>
              <a:ext uri="{FF2B5EF4-FFF2-40B4-BE49-F238E27FC236}">
                <a16:creationId xmlns:a16="http://schemas.microsoft.com/office/drawing/2014/main" id="{893E17AB-08FA-4F93-A9A0-3BE793B78E84}"/>
              </a:ext>
            </a:extLst>
          </p:cNvPr>
          <p:cNvSpPr>
            <a:spLocks noChangeArrowheads="1"/>
          </p:cNvSpPr>
          <p:nvPr/>
        </p:nvSpPr>
        <p:spPr bwMode="auto">
          <a:xfrm>
            <a:off x="-252413" y="5445125"/>
            <a:ext cx="266382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ru-RU" altLang="ru-RU" b="1">
                <a:solidFill>
                  <a:srgbClr val="FFC000"/>
                </a:solidFill>
                <a:latin typeface="Comic Sans MS" panose="030F0702030302020204" pitchFamily="66" charset="0"/>
              </a:rPr>
              <a:t>    </a:t>
            </a:r>
          </a:p>
        </p:txBody>
      </p:sp>
      <p:sp>
        <p:nvSpPr>
          <p:cNvPr id="2" name="Прямоугольник 1">
            <a:extLst>
              <a:ext uri="{FF2B5EF4-FFF2-40B4-BE49-F238E27FC236}">
                <a16:creationId xmlns:a16="http://schemas.microsoft.com/office/drawing/2014/main" id="{4FA1BBA6-972C-4078-B858-D0538FEF50E3}"/>
              </a:ext>
            </a:extLst>
          </p:cNvPr>
          <p:cNvSpPr/>
          <p:nvPr/>
        </p:nvSpPr>
        <p:spPr>
          <a:xfrm>
            <a:off x="7654346" y="6470114"/>
            <a:ext cx="287258" cy="369332"/>
          </a:xfrm>
          <a:prstGeom prst="rect">
            <a:avLst/>
          </a:prstGeom>
        </p:spPr>
        <p:txBody>
          <a:bodyPr wrap="none">
            <a:spAutoFit/>
          </a:bodyPr>
          <a:lstStyle/>
          <a:p>
            <a:pPr algn="ctr">
              <a:defRPr/>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cs typeface="Arial" charset="0"/>
              </a:rPr>
              <a:t>  </a:t>
            </a:r>
          </a:p>
        </p:txBody>
      </p:sp>
      <p:sp>
        <p:nvSpPr>
          <p:cNvPr id="8" name="Прямоугольник 7">
            <a:extLst>
              <a:ext uri="{FF2B5EF4-FFF2-40B4-BE49-F238E27FC236}">
                <a16:creationId xmlns:a16="http://schemas.microsoft.com/office/drawing/2014/main" id="{C5ED25A9-AF1E-41FA-8120-D4701629DC3B}"/>
              </a:ext>
            </a:extLst>
          </p:cNvPr>
          <p:cNvSpPr/>
          <p:nvPr/>
        </p:nvSpPr>
        <p:spPr>
          <a:xfrm>
            <a:off x="251520" y="1772817"/>
            <a:ext cx="7704856" cy="5693866"/>
          </a:xfrm>
          <a:prstGeom prst="rect">
            <a:avLst/>
          </a:prstGeom>
          <a:noFill/>
        </p:spPr>
        <p:txBody>
          <a:bodyPr>
            <a:spAutoFit/>
          </a:bodyPr>
          <a:lstStyle/>
          <a:p>
            <a:pPr algn="ctr">
              <a:defRPr/>
            </a:pPr>
            <a:r>
              <a:rPr lang="ru-RU" sz="5400" b="1" i="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charset="0"/>
                <a:cs typeface="Arial" charset="0"/>
              </a:rPr>
              <a:t>Метод проектов -</a:t>
            </a:r>
            <a:r>
              <a:rPr lang="ru-RU" sz="3200" i="1" dirty="0">
                <a:latin typeface="Arial" charset="0"/>
                <a:cs typeface="Arial" charset="0"/>
              </a:rPr>
              <a:t>способ организации педагогического процесса, основанный на взаимодействии педагога и воспитанника, </a:t>
            </a:r>
            <a:r>
              <a:rPr lang="ru-RU" sz="3200" i="1" dirty="0">
                <a:solidFill>
                  <a:srgbClr val="FF0000"/>
                </a:solidFill>
                <a:latin typeface="Arial" charset="0"/>
                <a:cs typeface="Arial" charset="0"/>
              </a:rPr>
              <a:t>способ взаимодействия </a:t>
            </a:r>
            <a:r>
              <a:rPr lang="ru-RU" sz="3200" i="1" dirty="0">
                <a:latin typeface="Arial" charset="0"/>
                <a:cs typeface="Arial" charset="0"/>
              </a:rPr>
              <a:t>с окружающей средой, </a:t>
            </a:r>
            <a:r>
              <a:rPr lang="ru-RU" sz="3200" i="1" dirty="0">
                <a:solidFill>
                  <a:srgbClr val="FF0000"/>
                </a:solidFill>
                <a:latin typeface="Arial" charset="0"/>
                <a:cs typeface="Arial" charset="0"/>
              </a:rPr>
              <a:t>поэтапная практическая деятельность </a:t>
            </a:r>
            <a:r>
              <a:rPr lang="ru-RU" sz="3200" i="1" dirty="0">
                <a:latin typeface="Arial" charset="0"/>
                <a:cs typeface="Arial" charset="0"/>
              </a:rPr>
              <a:t>по достижению поставленной цели</a:t>
            </a:r>
            <a:endParaRPr lang="ru-RU" sz="3200" dirty="0">
              <a:latin typeface="Arial" charset="0"/>
              <a:cs typeface="Arial" charset="0"/>
            </a:endParaRPr>
          </a:p>
          <a:p>
            <a:pPr algn="ctr">
              <a:defRPr/>
            </a:pPr>
            <a:r>
              <a:rPr lang="ru-RU" sz="5400" b="1" i="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charset="0"/>
                <a:cs typeface="Arial" charset="0"/>
              </a:rPr>
              <a:t> </a:t>
            </a:r>
            <a:endPar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charset="0"/>
              <a:cs typeface="Arial" charset="0"/>
            </a:endParaRP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Скругленный прямоугольник 13">
            <a:extLst>
              <a:ext uri="{FF2B5EF4-FFF2-40B4-BE49-F238E27FC236}">
                <a16:creationId xmlns:a16="http://schemas.microsoft.com/office/drawing/2014/main" id="{8FF6A62B-1B53-43A0-A6D8-4729B2C11860}"/>
              </a:ext>
            </a:extLst>
          </p:cNvPr>
          <p:cNvSpPr/>
          <p:nvPr/>
        </p:nvSpPr>
        <p:spPr>
          <a:xfrm>
            <a:off x="2771775" y="25654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7171" name="Rectangle 5">
            <a:extLst>
              <a:ext uri="{FF2B5EF4-FFF2-40B4-BE49-F238E27FC236}">
                <a16:creationId xmlns:a16="http://schemas.microsoft.com/office/drawing/2014/main" id="{8FC908F8-BC19-47D6-810E-3BA1719574D3}"/>
              </a:ext>
            </a:extLst>
          </p:cNvPr>
          <p:cNvSpPr>
            <a:spLocks noGrp="1"/>
          </p:cNvSpPr>
          <p:nvPr>
            <p:ph type="ctrTitle" idx="4294967295"/>
          </p:nvPr>
        </p:nvSpPr>
        <p:spPr>
          <a:xfrm>
            <a:off x="685800" y="2130425"/>
            <a:ext cx="7772400" cy="1470025"/>
          </a:xfrm>
        </p:spPr>
        <p:txBody>
          <a:bodyPr/>
          <a:lstStyle/>
          <a:p>
            <a:pPr eaLnBrk="1" hangingPunct="1"/>
            <a:endParaRPr lang="ru-RU" altLang="ru-RU"/>
          </a:p>
        </p:txBody>
      </p:sp>
      <p:sp>
        <p:nvSpPr>
          <p:cNvPr id="7172" name="Rectangle 6">
            <a:extLst>
              <a:ext uri="{FF2B5EF4-FFF2-40B4-BE49-F238E27FC236}">
                <a16:creationId xmlns:a16="http://schemas.microsoft.com/office/drawing/2014/main" id="{F2C1019B-635D-46CB-AC6D-5DE2BFABB51D}"/>
              </a:ext>
            </a:extLst>
          </p:cNvPr>
          <p:cNvSpPr>
            <a:spLocks noGrp="1"/>
          </p:cNvSpPr>
          <p:nvPr>
            <p:ph type="subTitle" idx="4294967295"/>
          </p:nvPr>
        </p:nvSpPr>
        <p:spPr>
          <a:xfrm>
            <a:off x="1371600" y="3886200"/>
            <a:ext cx="6400800" cy="1752600"/>
          </a:xfrm>
        </p:spPr>
        <p:txBody>
          <a:bodyPr/>
          <a:lstStyle/>
          <a:p>
            <a:pPr marL="0" indent="0" algn="ctr" eaLnBrk="1" hangingPunct="1">
              <a:buFont typeface="Arial" panose="020B0604020202020204" pitchFamily="34" charset="0"/>
              <a:buNone/>
            </a:pPr>
            <a:endParaRPr lang="ru-RU" altLang="ru-RU"/>
          </a:p>
        </p:txBody>
      </p:sp>
      <p:pic>
        <p:nvPicPr>
          <p:cNvPr id="7173" name="Picture 7" descr="шаблон 2 б">
            <a:extLst>
              <a:ext uri="{FF2B5EF4-FFF2-40B4-BE49-F238E27FC236}">
                <a16:creationId xmlns:a16="http://schemas.microsoft.com/office/drawing/2014/main" id="{CBF665FF-A8DD-47B3-8607-5480116F4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Прямоугольник 7">
            <a:extLst>
              <a:ext uri="{FF2B5EF4-FFF2-40B4-BE49-F238E27FC236}">
                <a16:creationId xmlns:a16="http://schemas.microsoft.com/office/drawing/2014/main" id="{27C0CA34-B1FC-45E3-8B3D-B42C343E340B}"/>
              </a:ext>
            </a:extLst>
          </p:cNvPr>
          <p:cNvSpPr>
            <a:spLocks noChangeArrowheads="1"/>
          </p:cNvSpPr>
          <p:nvPr/>
        </p:nvSpPr>
        <p:spPr bwMode="auto">
          <a:xfrm>
            <a:off x="2484438" y="5013325"/>
            <a:ext cx="6408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ru-RU" altLang="ru-RU" sz="2400">
              <a:latin typeface="Calibri" panose="020F0502020204030204" pitchFamily="34" charset="0"/>
            </a:endParaRPr>
          </a:p>
        </p:txBody>
      </p:sp>
      <p:sp>
        <p:nvSpPr>
          <p:cNvPr id="2" name="Прямоугольник 1">
            <a:extLst>
              <a:ext uri="{FF2B5EF4-FFF2-40B4-BE49-F238E27FC236}">
                <a16:creationId xmlns:a16="http://schemas.microsoft.com/office/drawing/2014/main" id="{622F8076-5D9C-4CDD-B29F-7B5CE232EE53}"/>
              </a:ext>
            </a:extLst>
          </p:cNvPr>
          <p:cNvSpPr/>
          <p:nvPr/>
        </p:nvSpPr>
        <p:spPr>
          <a:xfrm>
            <a:off x="7464620" y="6309320"/>
            <a:ext cx="235962" cy="369332"/>
          </a:xfrm>
          <a:prstGeom prst="rect">
            <a:avLst/>
          </a:prstGeom>
        </p:spPr>
        <p:txBody>
          <a:bodyPr wrap="none">
            <a:spAutoFit/>
          </a:bodyPr>
          <a:lstStyle/>
          <a:p>
            <a:pPr algn="ctr">
              <a:defRPr/>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cs typeface="Arial" charset="0"/>
              </a:rPr>
              <a:t> </a:t>
            </a:r>
          </a:p>
        </p:txBody>
      </p:sp>
      <p:sp>
        <p:nvSpPr>
          <p:cNvPr id="7176" name="Прямоугольник 6">
            <a:extLst>
              <a:ext uri="{FF2B5EF4-FFF2-40B4-BE49-F238E27FC236}">
                <a16:creationId xmlns:a16="http://schemas.microsoft.com/office/drawing/2014/main" id="{18ED370B-A06A-4F92-972E-BFA2B37E82D6}"/>
              </a:ext>
            </a:extLst>
          </p:cNvPr>
          <p:cNvSpPr>
            <a:spLocks noChangeArrowheads="1"/>
          </p:cNvSpPr>
          <p:nvPr/>
        </p:nvSpPr>
        <p:spPr bwMode="auto">
          <a:xfrm>
            <a:off x="1116013" y="620713"/>
            <a:ext cx="802798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b="1">
                <a:latin typeface="Franklin Gothic Medium" panose="020B0603020102020204" pitchFamily="34" charset="0"/>
              </a:rPr>
              <a:t>                                в дошкольных учреждениях является                                      </a:t>
            </a:r>
          </a:p>
          <a:p>
            <a:pPr eaLnBrk="1" hangingPunct="1"/>
            <a:r>
              <a:rPr lang="ru-RU" altLang="ru-RU" sz="2400" b="1" i="1">
                <a:solidFill>
                  <a:srgbClr val="FF0000"/>
                </a:solidFill>
                <a:latin typeface="Franklin Gothic Medium" panose="020B0603020102020204" pitchFamily="34" charset="0"/>
              </a:rPr>
              <a:t>           развитие свободной творческой личности ребенка</a:t>
            </a:r>
            <a:r>
              <a:rPr lang="ru-RU" altLang="ru-RU" sz="2400" b="1" i="1">
                <a:solidFill>
                  <a:srgbClr val="FF0000"/>
                </a:solidFill>
              </a:rPr>
              <a:t>.</a:t>
            </a:r>
            <a:endParaRPr lang="ru-RU" altLang="ru-RU" sz="2400"/>
          </a:p>
        </p:txBody>
      </p:sp>
      <p:sp>
        <p:nvSpPr>
          <p:cNvPr id="13" name="Прямоугольник 12">
            <a:extLst>
              <a:ext uri="{FF2B5EF4-FFF2-40B4-BE49-F238E27FC236}">
                <a16:creationId xmlns:a16="http://schemas.microsoft.com/office/drawing/2014/main" id="{45BAA185-B20D-421B-A8D6-F56C524C82D5}"/>
              </a:ext>
            </a:extLst>
          </p:cNvPr>
          <p:cNvSpPr/>
          <p:nvPr/>
        </p:nvSpPr>
        <p:spPr>
          <a:xfrm>
            <a:off x="1763688" y="188640"/>
            <a:ext cx="7380312" cy="461665"/>
          </a:xfrm>
          <a:prstGeom prst="rect">
            <a:avLst/>
          </a:prstGeom>
          <a:noFill/>
        </p:spPr>
        <p:txBody>
          <a:bodyPr>
            <a:spAutoFit/>
          </a:bodyPr>
          <a:lstStyle/>
          <a:p>
            <a:pPr algn="ctr">
              <a:defRPr/>
            </a:pPr>
            <a:r>
              <a:rPr lang="ru-RU" sz="24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cs typeface="Arial" charset="0"/>
              </a:rPr>
              <a:t>       Основной   целью  проектного  метода- </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endParaRPr>
          </a:p>
        </p:txBody>
      </p:sp>
      <p:sp>
        <p:nvSpPr>
          <p:cNvPr id="15" name="Скругленный прямоугольник 14">
            <a:extLst>
              <a:ext uri="{FF2B5EF4-FFF2-40B4-BE49-F238E27FC236}">
                <a16:creationId xmlns:a16="http://schemas.microsoft.com/office/drawing/2014/main" id="{5242E5A3-835E-47DF-ABB2-3239806A0A69}"/>
              </a:ext>
            </a:extLst>
          </p:cNvPr>
          <p:cNvSpPr/>
          <p:nvPr/>
        </p:nvSpPr>
        <p:spPr>
          <a:xfrm>
            <a:off x="2268538" y="1484313"/>
            <a:ext cx="2879725" cy="23050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FF00"/>
              </a:solidFill>
              <a:effectLst>
                <a:glow rad="228600">
                  <a:schemeClr val="accent3">
                    <a:satMod val="175000"/>
                    <a:alpha val="40000"/>
                  </a:schemeClr>
                </a:glow>
              </a:effectLst>
            </a:endParaRPr>
          </a:p>
        </p:txBody>
      </p:sp>
      <p:sp>
        <p:nvSpPr>
          <p:cNvPr id="7179" name="Прямоугольник 7">
            <a:extLst>
              <a:ext uri="{FF2B5EF4-FFF2-40B4-BE49-F238E27FC236}">
                <a16:creationId xmlns:a16="http://schemas.microsoft.com/office/drawing/2014/main" id="{FB3BF400-EF47-4F5C-A2CA-A670B896A16E}"/>
              </a:ext>
            </a:extLst>
          </p:cNvPr>
          <p:cNvSpPr>
            <a:spLocks noChangeArrowheads="1"/>
          </p:cNvSpPr>
          <p:nvPr/>
        </p:nvSpPr>
        <p:spPr bwMode="auto">
          <a:xfrm>
            <a:off x="2484438" y="1700213"/>
            <a:ext cx="22320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000" b="1">
                <a:latin typeface="Franklin Gothic Medium" panose="020B0603020102020204" pitchFamily="34" charset="0"/>
              </a:rPr>
              <a:t>Развитие творческого воображения и мышления</a:t>
            </a:r>
            <a:endParaRPr lang="ru-RU" altLang="ru-RU" sz="2000">
              <a:latin typeface="Franklin Gothic Medium" panose="020B0603020102020204" pitchFamily="34" charset="0"/>
            </a:endParaRPr>
          </a:p>
        </p:txBody>
      </p:sp>
      <p:sp>
        <p:nvSpPr>
          <p:cNvPr id="16" name="Скругленный прямоугольник 15">
            <a:extLst>
              <a:ext uri="{FF2B5EF4-FFF2-40B4-BE49-F238E27FC236}">
                <a16:creationId xmlns:a16="http://schemas.microsoft.com/office/drawing/2014/main" id="{78859388-13C9-4053-98E4-99DE7DB95480}"/>
              </a:ext>
            </a:extLst>
          </p:cNvPr>
          <p:cNvSpPr/>
          <p:nvPr/>
        </p:nvSpPr>
        <p:spPr>
          <a:xfrm>
            <a:off x="5292725" y="1484313"/>
            <a:ext cx="2808288" cy="22320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7181" name="Прямоугольник 8">
            <a:extLst>
              <a:ext uri="{FF2B5EF4-FFF2-40B4-BE49-F238E27FC236}">
                <a16:creationId xmlns:a16="http://schemas.microsoft.com/office/drawing/2014/main" id="{D2F3D6BA-8790-4DA1-B32B-00E110DF26BA}"/>
              </a:ext>
            </a:extLst>
          </p:cNvPr>
          <p:cNvSpPr>
            <a:spLocks noChangeArrowheads="1"/>
          </p:cNvSpPr>
          <p:nvPr/>
        </p:nvSpPr>
        <p:spPr bwMode="auto">
          <a:xfrm>
            <a:off x="5580063" y="1700213"/>
            <a:ext cx="23050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000" b="1">
                <a:latin typeface="Franklin Gothic Medium" panose="020B0603020102020204" pitchFamily="34" charset="0"/>
              </a:rPr>
              <a:t>Обеспечение психологического благополучия и здоровья детей</a:t>
            </a:r>
            <a:endParaRPr lang="ru-RU" altLang="ru-RU" sz="2000">
              <a:latin typeface="Franklin Gothic Medium" panose="020B0603020102020204" pitchFamily="34" charset="0"/>
            </a:endParaRPr>
          </a:p>
        </p:txBody>
      </p:sp>
      <p:sp>
        <p:nvSpPr>
          <p:cNvPr id="17" name="Скругленный прямоугольник 16">
            <a:extLst>
              <a:ext uri="{FF2B5EF4-FFF2-40B4-BE49-F238E27FC236}">
                <a16:creationId xmlns:a16="http://schemas.microsoft.com/office/drawing/2014/main" id="{8F6604D2-C54E-403C-B588-9FF9C85E02E6}"/>
              </a:ext>
            </a:extLst>
          </p:cNvPr>
          <p:cNvSpPr/>
          <p:nvPr/>
        </p:nvSpPr>
        <p:spPr>
          <a:xfrm>
            <a:off x="2268538" y="3933825"/>
            <a:ext cx="2951162" cy="23034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7183" name="Прямоугольник 9">
            <a:extLst>
              <a:ext uri="{FF2B5EF4-FFF2-40B4-BE49-F238E27FC236}">
                <a16:creationId xmlns:a16="http://schemas.microsoft.com/office/drawing/2014/main" id="{B60CC70F-FF9B-4B6F-8665-14C8229E36F6}"/>
              </a:ext>
            </a:extLst>
          </p:cNvPr>
          <p:cNvSpPr>
            <a:spLocks noChangeArrowheads="1"/>
          </p:cNvSpPr>
          <p:nvPr/>
        </p:nvSpPr>
        <p:spPr bwMode="auto">
          <a:xfrm>
            <a:off x="2771775" y="4365625"/>
            <a:ext cx="23050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000" b="1">
                <a:latin typeface="Franklin Gothic Medium" panose="020B0603020102020204" pitchFamily="34" charset="0"/>
              </a:rPr>
              <a:t>Развитие коммуникативных навыков</a:t>
            </a:r>
          </a:p>
        </p:txBody>
      </p:sp>
      <p:sp>
        <p:nvSpPr>
          <p:cNvPr id="18" name="Скругленный прямоугольник 17">
            <a:extLst>
              <a:ext uri="{FF2B5EF4-FFF2-40B4-BE49-F238E27FC236}">
                <a16:creationId xmlns:a16="http://schemas.microsoft.com/office/drawing/2014/main" id="{8B36ADAE-A507-4777-9311-21DEF4788C8A}"/>
              </a:ext>
            </a:extLst>
          </p:cNvPr>
          <p:cNvSpPr/>
          <p:nvPr/>
        </p:nvSpPr>
        <p:spPr>
          <a:xfrm>
            <a:off x="5364163" y="3860800"/>
            <a:ext cx="2879725" cy="23764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7185" name="Прямоугольник 10">
            <a:extLst>
              <a:ext uri="{FF2B5EF4-FFF2-40B4-BE49-F238E27FC236}">
                <a16:creationId xmlns:a16="http://schemas.microsoft.com/office/drawing/2014/main" id="{465649C5-1966-423C-864B-2E1659001D3A}"/>
              </a:ext>
            </a:extLst>
          </p:cNvPr>
          <p:cNvSpPr>
            <a:spLocks noChangeArrowheads="1"/>
          </p:cNvSpPr>
          <p:nvPr/>
        </p:nvSpPr>
        <p:spPr bwMode="auto">
          <a:xfrm>
            <a:off x="5724525" y="4365625"/>
            <a:ext cx="237648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000" b="1">
                <a:latin typeface="Franklin Gothic Medium" panose="020B0603020102020204" pitchFamily="34" charset="0"/>
              </a:rPr>
              <a:t>развитие  познавательных способностей</a:t>
            </a:r>
          </a:p>
        </p:txBody>
      </p:sp>
      <p:sp>
        <p:nvSpPr>
          <p:cNvPr id="19" name="7-конечная звезда 18">
            <a:extLst>
              <a:ext uri="{FF2B5EF4-FFF2-40B4-BE49-F238E27FC236}">
                <a16:creationId xmlns:a16="http://schemas.microsoft.com/office/drawing/2014/main" id="{548BAFCC-C927-4A61-97E8-A0C69E823353}"/>
              </a:ext>
            </a:extLst>
          </p:cNvPr>
          <p:cNvSpPr/>
          <p:nvPr/>
        </p:nvSpPr>
        <p:spPr>
          <a:xfrm>
            <a:off x="3851275" y="2708275"/>
            <a:ext cx="2881313" cy="187325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2" name="Прямоугольник 11">
            <a:extLst>
              <a:ext uri="{FF2B5EF4-FFF2-40B4-BE49-F238E27FC236}">
                <a16:creationId xmlns:a16="http://schemas.microsoft.com/office/drawing/2014/main" id="{8EA61DCB-263F-40C0-80A6-17779B1EFFA4}"/>
              </a:ext>
            </a:extLst>
          </p:cNvPr>
          <p:cNvSpPr/>
          <p:nvPr/>
        </p:nvSpPr>
        <p:spPr>
          <a:xfrm>
            <a:off x="4211960" y="3068960"/>
            <a:ext cx="2088232" cy="954107"/>
          </a:xfrm>
          <a:prstGeom prst="rect">
            <a:avLst/>
          </a:prstGeom>
        </p:spPr>
        <p:txBody>
          <a:bodyPr>
            <a:spAutoFit/>
          </a:bodyPr>
          <a:lstStyle/>
          <a:p>
            <a:pPr algn="ctr">
              <a:defRPr/>
            </a:pPr>
            <a:r>
              <a:rPr lang="ru-RU" sz="2800" b="1" i="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Arial" charset="0"/>
                <a:cs typeface="Arial" charset="0"/>
              </a:rPr>
              <a:t>Задачи</a:t>
            </a:r>
          </a:p>
          <a:p>
            <a:pPr algn="ctr">
              <a:defRPr/>
            </a:pPr>
            <a:r>
              <a:rPr lang="ru-RU" sz="2800" b="1" i="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Arial" charset="0"/>
                <a:cs typeface="Arial" charset="0"/>
              </a:rPr>
              <a:t>развития</a:t>
            </a:r>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916A033-6B0A-49DE-B299-22B201460643}"/>
              </a:ext>
            </a:extLst>
          </p:cNvPr>
          <p:cNvSpPr>
            <a:spLocks noGrp="1"/>
          </p:cNvSpPr>
          <p:nvPr>
            <p:ph type="title" idx="4294967295"/>
          </p:nvPr>
        </p:nvSpPr>
        <p:spPr/>
        <p:txBody>
          <a:bodyPr/>
          <a:lstStyle/>
          <a:p>
            <a:pPr eaLnBrk="1" hangingPunct="1"/>
            <a:endParaRPr lang="ru-RU" altLang="ru-RU"/>
          </a:p>
        </p:txBody>
      </p:sp>
      <p:sp>
        <p:nvSpPr>
          <p:cNvPr id="8195" name="Rectangle 3">
            <a:extLst>
              <a:ext uri="{FF2B5EF4-FFF2-40B4-BE49-F238E27FC236}">
                <a16:creationId xmlns:a16="http://schemas.microsoft.com/office/drawing/2014/main" id="{C8B39F7B-C20E-4AC0-AD4D-FBBD77F5DFA0}"/>
              </a:ext>
            </a:extLst>
          </p:cNvPr>
          <p:cNvSpPr>
            <a:spLocks noGrp="1"/>
          </p:cNvSpPr>
          <p:nvPr>
            <p:ph type="body" idx="4294967295"/>
          </p:nvPr>
        </p:nvSpPr>
        <p:spPr/>
        <p:txBody>
          <a:bodyPr/>
          <a:lstStyle/>
          <a:p>
            <a:pPr eaLnBrk="1" hangingPunct="1"/>
            <a:endParaRPr lang="ru-RU" altLang="ru-RU"/>
          </a:p>
        </p:txBody>
      </p:sp>
      <p:pic>
        <p:nvPicPr>
          <p:cNvPr id="8196" name="Picture 4" descr="шаблон 2 в">
            <a:extLst>
              <a:ext uri="{FF2B5EF4-FFF2-40B4-BE49-F238E27FC236}">
                <a16:creationId xmlns:a16="http://schemas.microsoft.com/office/drawing/2014/main" id="{5E362194-AE13-477C-ACC4-BB0A56223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a:extLst>
              <a:ext uri="{FF2B5EF4-FFF2-40B4-BE49-F238E27FC236}">
                <a16:creationId xmlns:a16="http://schemas.microsoft.com/office/drawing/2014/main" id="{58081228-B41D-40AD-B190-FAE949BE2864}"/>
              </a:ext>
            </a:extLst>
          </p:cNvPr>
          <p:cNvSpPr/>
          <p:nvPr/>
        </p:nvSpPr>
        <p:spPr>
          <a:xfrm>
            <a:off x="-252413" y="1989138"/>
            <a:ext cx="9720263" cy="461962"/>
          </a:xfrm>
          <a:prstGeom prst="rect">
            <a:avLst/>
          </a:prstGeom>
        </p:spPr>
        <p:txBody>
          <a:bodyPr>
            <a:spAutoFit/>
          </a:bodyPr>
          <a:lstStyle/>
          <a:p>
            <a:pPr algn="ctr" fontAlgn="auto">
              <a:spcBef>
                <a:spcPts val="0"/>
              </a:spcBef>
              <a:spcAft>
                <a:spcPts val="0"/>
              </a:spcAft>
              <a:defRPr/>
            </a:pP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sp>
        <p:nvSpPr>
          <p:cNvPr id="8198" name="Прямоугольник 6">
            <a:extLst>
              <a:ext uri="{FF2B5EF4-FFF2-40B4-BE49-F238E27FC236}">
                <a16:creationId xmlns:a16="http://schemas.microsoft.com/office/drawing/2014/main" id="{8DA6C418-65C1-4A02-868C-FC8CC5C38C9A}"/>
              </a:ext>
            </a:extLst>
          </p:cNvPr>
          <p:cNvSpPr>
            <a:spLocks noChangeArrowheads="1"/>
          </p:cNvSpPr>
          <p:nvPr/>
        </p:nvSpPr>
        <p:spPr bwMode="auto">
          <a:xfrm>
            <a:off x="-252413" y="5445125"/>
            <a:ext cx="266382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ru-RU" altLang="ru-RU" b="1">
              <a:solidFill>
                <a:srgbClr val="FFC000"/>
              </a:solidFill>
              <a:latin typeface="Comic Sans MS" panose="030F0702030302020204" pitchFamily="66" charset="0"/>
            </a:endParaRPr>
          </a:p>
        </p:txBody>
      </p:sp>
      <p:sp>
        <p:nvSpPr>
          <p:cNvPr id="8199" name="Прямоугольник 7">
            <a:extLst>
              <a:ext uri="{FF2B5EF4-FFF2-40B4-BE49-F238E27FC236}">
                <a16:creationId xmlns:a16="http://schemas.microsoft.com/office/drawing/2014/main" id="{B1FE7723-F2F8-4F07-9029-79F8AB2E5DC9}"/>
              </a:ext>
            </a:extLst>
          </p:cNvPr>
          <p:cNvSpPr>
            <a:spLocks noChangeArrowheads="1"/>
          </p:cNvSpPr>
          <p:nvPr/>
        </p:nvSpPr>
        <p:spPr bwMode="auto">
          <a:xfrm>
            <a:off x="5940425" y="2781300"/>
            <a:ext cx="35274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sz="2800">
              <a:solidFill>
                <a:srgbClr val="FFFF00"/>
              </a:solidFill>
              <a:latin typeface="Calibri" panose="020F0502020204030204" pitchFamily="34" charset="0"/>
            </a:endParaRPr>
          </a:p>
        </p:txBody>
      </p:sp>
      <p:sp>
        <p:nvSpPr>
          <p:cNvPr id="2" name="Прямоугольник 1">
            <a:extLst>
              <a:ext uri="{FF2B5EF4-FFF2-40B4-BE49-F238E27FC236}">
                <a16:creationId xmlns:a16="http://schemas.microsoft.com/office/drawing/2014/main" id="{35EF0959-9269-4364-A833-7885ECD187D7}"/>
              </a:ext>
            </a:extLst>
          </p:cNvPr>
          <p:cNvSpPr/>
          <p:nvPr/>
        </p:nvSpPr>
        <p:spPr>
          <a:xfrm>
            <a:off x="7700169" y="6469936"/>
            <a:ext cx="235962" cy="369332"/>
          </a:xfrm>
          <a:prstGeom prst="rect">
            <a:avLst/>
          </a:prstGeom>
        </p:spPr>
        <p:txBody>
          <a:bodyPr wrap="none">
            <a:spAutoFit/>
          </a:bodyPr>
          <a:lstStyle/>
          <a:p>
            <a:pPr algn="ctr">
              <a:defRPr/>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cs typeface="Arial" charset="0"/>
              </a:rPr>
              <a:t> </a:t>
            </a:r>
          </a:p>
        </p:txBody>
      </p:sp>
      <p:sp>
        <p:nvSpPr>
          <p:cNvPr id="9" name="Прямоугольник 8">
            <a:extLst>
              <a:ext uri="{FF2B5EF4-FFF2-40B4-BE49-F238E27FC236}">
                <a16:creationId xmlns:a16="http://schemas.microsoft.com/office/drawing/2014/main" id="{3184F0F8-6F97-4248-B81D-6B6BA298EB8D}"/>
              </a:ext>
            </a:extLst>
          </p:cNvPr>
          <p:cNvSpPr/>
          <p:nvPr/>
        </p:nvSpPr>
        <p:spPr>
          <a:xfrm>
            <a:off x="251520" y="1772816"/>
            <a:ext cx="8568952" cy="1384995"/>
          </a:xfrm>
          <a:prstGeom prst="rect">
            <a:avLst/>
          </a:prstGeom>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defRPr/>
            </a:pPr>
            <a:r>
              <a:rPr lang="ru-RU" sz="2800" b="1" dirty="0">
                <a:ln/>
                <a:solidFill>
                  <a:srgbClr val="7030A0"/>
                </a:solidFill>
                <a:latin typeface="Monotype Corsiva" pitchFamily="66" charset="0"/>
                <a:cs typeface="Arial" charset="0"/>
              </a:rPr>
              <a:t>Задачи исследовательской деятельности специфичны для каждого возраста.</a:t>
            </a:r>
          </a:p>
          <a:p>
            <a:pPr algn="ctr">
              <a:defRPr/>
            </a:pPr>
            <a:endParaRPr lang="ru-RU" sz="2800" b="1" dirty="0">
              <a:ln/>
              <a:solidFill>
                <a:schemeClr val="accent5">
                  <a:tint val="50000"/>
                  <a:satMod val="180000"/>
                </a:schemeClr>
              </a:solidFill>
              <a:latin typeface="Monotype Corsiva" pitchFamily="66" charset="0"/>
              <a:cs typeface="Arial" charset="0"/>
            </a:endParaRPr>
          </a:p>
        </p:txBody>
      </p:sp>
      <p:sp>
        <p:nvSpPr>
          <p:cNvPr id="8202" name="Прямоугольник 9">
            <a:extLst>
              <a:ext uri="{FF2B5EF4-FFF2-40B4-BE49-F238E27FC236}">
                <a16:creationId xmlns:a16="http://schemas.microsoft.com/office/drawing/2014/main" id="{71A52952-CE40-4561-B886-E7FCF7E5A29D}"/>
              </a:ext>
            </a:extLst>
          </p:cNvPr>
          <p:cNvSpPr>
            <a:spLocks noChangeArrowheads="1"/>
          </p:cNvSpPr>
          <p:nvPr/>
        </p:nvSpPr>
        <p:spPr bwMode="auto">
          <a:xfrm>
            <a:off x="579438" y="2727325"/>
            <a:ext cx="8459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b="1">
                <a:solidFill>
                  <a:srgbClr val="C00000"/>
                </a:solidFill>
                <a:latin typeface="Franklin Gothic Medium" panose="020B0603020102020204" pitchFamily="34" charset="0"/>
              </a:rPr>
              <a:t>                     В </a:t>
            </a:r>
            <a:r>
              <a:rPr lang="ru-RU" altLang="ru-RU" sz="2000" b="1" u="sng">
                <a:solidFill>
                  <a:srgbClr val="C00000"/>
                </a:solidFill>
                <a:latin typeface="Franklin Gothic Medium" panose="020B0603020102020204" pitchFamily="34" charset="0"/>
              </a:rPr>
              <a:t>младшем дошкольном возрасте </a:t>
            </a:r>
            <a:r>
              <a:rPr lang="ru-RU" altLang="ru-RU" sz="2000" b="1">
                <a:solidFill>
                  <a:srgbClr val="C00000"/>
                </a:solidFill>
                <a:latin typeface="Franklin Gothic Medium" panose="020B0603020102020204" pitchFamily="34" charset="0"/>
              </a:rPr>
              <a:t>это</a:t>
            </a:r>
            <a:r>
              <a:rPr lang="ru-RU" altLang="ru-RU" b="1" i="1">
                <a:solidFill>
                  <a:srgbClr val="C00000"/>
                </a:solidFill>
              </a:rPr>
              <a:t>:</a:t>
            </a:r>
          </a:p>
        </p:txBody>
      </p:sp>
      <p:sp>
        <p:nvSpPr>
          <p:cNvPr id="12" name="Горизонтальный свиток 11">
            <a:extLst>
              <a:ext uri="{FF2B5EF4-FFF2-40B4-BE49-F238E27FC236}">
                <a16:creationId xmlns:a16="http://schemas.microsoft.com/office/drawing/2014/main" id="{50A0D646-CBED-457B-9D2D-62795EC89099}"/>
              </a:ext>
            </a:extLst>
          </p:cNvPr>
          <p:cNvSpPr/>
          <p:nvPr/>
        </p:nvSpPr>
        <p:spPr>
          <a:xfrm>
            <a:off x="611188" y="2727325"/>
            <a:ext cx="7416800" cy="4130675"/>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8204" name="Прямоугольник 10">
            <a:extLst>
              <a:ext uri="{FF2B5EF4-FFF2-40B4-BE49-F238E27FC236}">
                <a16:creationId xmlns:a16="http://schemas.microsoft.com/office/drawing/2014/main" id="{346C4B83-1329-4E22-9B65-16ACC11C86C0}"/>
              </a:ext>
            </a:extLst>
          </p:cNvPr>
          <p:cNvSpPr>
            <a:spLocks noChangeArrowheads="1"/>
          </p:cNvSpPr>
          <p:nvPr/>
        </p:nvSpPr>
        <p:spPr bwMode="auto">
          <a:xfrm>
            <a:off x="1187450" y="3284538"/>
            <a:ext cx="69135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Char char="Ø"/>
            </a:pPr>
            <a:r>
              <a:rPr lang="ru-RU" altLang="ru-RU" sz="2400" b="1">
                <a:latin typeface="Franklin Gothic Medium" panose="020B0603020102020204" pitchFamily="34" charset="0"/>
              </a:rPr>
              <a:t>вхождение детей в проблемную игровую ситуацию (ведущая роль педагога);</a:t>
            </a:r>
          </a:p>
          <a:p>
            <a:pPr algn="ctr" eaLnBrk="1" hangingPunct="1"/>
            <a:r>
              <a:rPr lang="ru-RU" altLang="ru-RU" sz="2400" b="1">
                <a:latin typeface="Franklin Gothic Medium" panose="020B0603020102020204" pitchFamily="34" charset="0"/>
              </a:rPr>
              <a:t>активизация желания искать пути разрешения проблемной ситуации (вместе с педагогом)</a:t>
            </a:r>
          </a:p>
          <a:p>
            <a:pPr algn="ctr" eaLnBrk="1" hangingPunct="1">
              <a:buFont typeface="Wingdings" panose="05000000000000000000" pitchFamily="2" charset="2"/>
              <a:buChar char="Ø"/>
            </a:pPr>
            <a:endParaRPr lang="ru-RU" altLang="ru-RU" sz="2400" b="1">
              <a:latin typeface="Franklin Gothic Medium" panose="020B0603020102020204" pitchFamily="34" charset="0"/>
            </a:endParaRPr>
          </a:p>
          <a:p>
            <a:pPr algn="ctr" eaLnBrk="1" hangingPunct="1">
              <a:buFont typeface="Wingdings" panose="05000000000000000000" pitchFamily="2" charset="2"/>
              <a:buChar char="Ø"/>
            </a:pPr>
            <a:r>
              <a:rPr lang="ru-RU" altLang="ru-RU" sz="2400" b="1">
                <a:latin typeface="Franklin Gothic Medium" panose="020B0603020102020204" pitchFamily="34" charset="0"/>
              </a:rPr>
              <a:t>формирование начальных предпосылок исследовательской деятельности (практические опыты).</a:t>
            </a:r>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DB9CAF9B-451F-4442-B8C3-97B2DF9CC041}"/>
              </a:ext>
            </a:extLst>
          </p:cNvPr>
          <p:cNvSpPr>
            <a:spLocks noGrp="1"/>
          </p:cNvSpPr>
          <p:nvPr>
            <p:ph type="ctrTitle" idx="4294967295"/>
          </p:nvPr>
        </p:nvSpPr>
        <p:spPr>
          <a:xfrm>
            <a:off x="685800" y="2130425"/>
            <a:ext cx="7772400" cy="1470025"/>
          </a:xfrm>
        </p:spPr>
        <p:txBody>
          <a:bodyPr/>
          <a:lstStyle/>
          <a:p>
            <a:pPr eaLnBrk="1" hangingPunct="1"/>
            <a:endParaRPr lang="ru-RU" altLang="ru-RU"/>
          </a:p>
        </p:txBody>
      </p:sp>
      <p:sp>
        <p:nvSpPr>
          <p:cNvPr id="9219" name="Rectangle 6">
            <a:extLst>
              <a:ext uri="{FF2B5EF4-FFF2-40B4-BE49-F238E27FC236}">
                <a16:creationId xmlns:a16="http://schemas.microsoft.com/office/drawing/2014/main" id="{E16781A5-C5FF-41E4-A31A-B75A978F975B}"/>
              </a:ext>
            </a:extLst>
          </p:cNvPr>
          <p:cNvSpPr>
            <a:spLocks noGrp="1"/>
          </p:cNvSpPr>
          <p:nvPr>
            <p:ph type="subTitle" idx="4294967295"/>
          </p:nvPr>
        </p:nvSpPr>
        <p:spPr>
          <a:xfrm>
            <a:off x="1371600" y="3886200"/>
            <a:ext cx="6400800" cy="1752600"/>
          </a:xfrm>
        </p:spPr>
        <p:txBody>
          <a:bodyPr/>
          <a:lstStyle/>
          <a:p>
            <a:pPr marL="0" indent="0" algn="ctr" eaLnBrk="1" hangingPunct="1">
              <a:buFont typeface="Arial" panose="020B0604020202020204" pitchFamily="34" charset="0"/>
              <a:buNone/>
            </a:pPr>
            <a:endParaRPr lang="ru-RU" altLang="ru-RU"/>
          </a:p>
        </p:txBody>
      </p:sp>
      <p:pic>
        <p:nvPicPr>
          <p:cNvPr id="9220" name="Picture 7" descr="шаблон 2 б">
            <a:extLst>
              <a:ext uri="{FF2B5EF4-FFF2-40B4-BE49-F238E27FC236}">
                <a16:creationId xmlns:a16="http://schemas.microsoft.com/office/drawing/2014/main" id="{3D1F4673-AC70-4876-9AC6-FA27E0A794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34475"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D1591FCE-2CBE-41C8-AD0A-DF06C3A20120}"/>
              </a:ext>
            </a:extLst>
          </p:cNvPr>
          <p:cNvSpPr/>
          <p:nvPr/>
        </p:nvSpPr>
        <p:spPr>
          <a:xfrm>
            <a:off x="7659318" y="6488668"/>
            <a:ext cx="287258" cy="369332"/>
          </a:xfrm>
          <a:prstGeom prst="rect">
            <a:avLst/>
          </a:prstGeom>
        </p:spPr>
        <p:txBody>
          <a:bodyPr wrap="none">
            <a:spAutoFit/>
          </a:bodyPr>
          <a:lstStyle/>
          <a:p>
            <a:pPr algn="ctr">
              <a:defRPr/>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cs typeface="Arial" charset="0"/>
              </a:rPr>
              <a:t>  </a:t>
            </a:r>
          </a:p>
        </p:txBody>
      </p:sp>
      <p:sp>
        <p:nvSpPr>
          <p:cNvPr id="9222" name="Прямоугольник 5">
            <a:extLst>
              <a:ext uri="{FF2B5EF4-FFF2-40B4-BE49-F238E27FC236}">
                <a16:creationId xmlns:a16="http://schemas.microsoft.com/office/drawing/2014/main" id="{C533BB2D-7FDD-4660-AC38-217A4C2DCDA8}"/>
              </a:ext>
            </a:extLst>
          </p:cNvPr>
          <p:cNvSpPr>
            <a:spLocks noChangeArrowheads="1"/>
          </p:cNvSpPr>
          <p:nvPr/>
        </p:nvSpPr>
        <p:spPr bwMode="auto">
          <a:xfrm>
            <a:off x="2286000" y="188913"/>
            <a:ext cx="6607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b="1">
                <a:solidFill>
                  <a:srgbClr val="C00000"/>
                </a:solidFill>
                <a:latin typeface="Franklin Gothic Medium" panose="020B0603020102020204" pitchFamily="34" charset="0"/>
              </a:rPr>
              <a:t>В </a:t>
            </a:r>
            <a:r>
              <a:rPr lang="ru-RU" altLang="ru-RU" sz="2000" b="1" u="sng">
                <a:solidFill>
                  <a:srgbClr val="C00000"/>
                </a:solidFill>
                <a:latin typeface="Franklin Gothic Medium" panose="020B0603020102020204" pitchFamily="34" charset="0"/>
              </a:rPr>
              <a:t>старшем дошкольном возрасте </a:t>
            </a:r>
            <a:r>
              <a:rPr lang="ru-RU" altLang="ru-RU" sz="2000" b="1">
                <a:solidFill>
                  <a:srgbClr val="C00000"/>
                </a:solidFill>
                <a:latin typeface="Franklin Gothic Medium" panose="020B0603020102020204" pitchFamily="34" charset="0"/>
              </a:rPr>
              <a:t>это:</a:t>
            </a:r>
            <a:endParaRPr lang="ru-RU" altLang="ru-RU" sz="2000">
              <a:latin typeface="Franklin Gothic Medium" panose="020B0603020102020204" pitchFamily="34" charset="0"/>
            </a:endParaRPr>
          </a:p>
        </p:txBody>
      </p:sp>
      <p:sp>
        <p:nvSpPr>
          <p:cNvPr id="11" name="Горизонтальный свиток 10">
            <a:extLst>
              <a:ext uri="{FF2B5EF4-FFF2-40B4-BE49-F238E27FC236}">
                <a16:creationId xmlns:a16="http://schemas.microsoft.com/office/drawing/2014/main" id="{28CBC814-AA27-4246-BEC9-7926EE1FA172}"/>
              </a:ext>
            </a:extLst>
          </p:cNvPr>
          <p:cNvSpPr/>
          <p:nvPr/>
        </p:nvSpPr>
        <p:spPr>
          <a:xfrm>
            <a:off x="2195513" y="188913"/>
            <a:ext cx="6408737" cy="6480175"/>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FF00"/>
              </a:solidFill>
            </a:endParaRPr>
          </a:p>
        </p:txBody>
      </p:sp>
      <p:sp>
        <p:nvSpPr>
          <p:cNvPr id="9224" name="Прямоугольник 6">
            <a:extLst>
              <a:ext uri="{FF2B5EF4-FFF2-40B4-BE49-F238E27FC236}">
                <a16:creationId xmlns:a16="http://schemas.microsoft.com/office/drawing/2014/main" id="{7B99A5A8-254D-4ABA-84EF-AD1BD0950299}"/>
              </a:ext>
            </a:extLst>
          </p:cNvPr>
          <p:cNvSpPr>
            <a:spLocks noChangeArrowheads="1"/>
          </p:cNvSpPr>
          <p:nvPr/>
        </p:nvSpPr>
        <p:spPr bwMode="auto">
          <a:xfrm>
            <a:off x="3059113" y="1196975"/>
            <a:ext cx="54737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Ø"/>
            </a:pPr>
            <a:r>
              <a:rPr lang="ru-RU" altLang="ru-RU" sz="1600" b="1" i="1">
                <a:latin typeface="Franklin Gothic Book" panose="020B0503020102020204" pitchFamily="34" charset="0"/>
              </a:rPr>
              <a:t>формирование предпосылок поисковой деятельности, интеллектуальной инициативы;</a:t>
            </a:r>
          </a:p>
          <a:p>
            <a:pPr algn="just" eaLnBrk="1" hangingPunct="1">
              <a:buFont typeface="Wingdings" panose="05000000000000000000" pitchFamily="2" charset="2"/>
              <a:buChar char="Ø"/>
            </a:pPr>
            <a:r>
              <a:rPr lang="ru-RU" altLang="ru-RU" sz="1600" b="1" i="1">
                <a:latin typeface="Franklin Gothic Book" panose="020B0503020102020204" pitchFamily="34" charset="0"/>
              </a:rPr>
              <a:t>развитие умения определять возможные методы решения проблемы с помощью взрослого, а затем и самостоятельно;</a:t>
            </a:r>
          </a:p>
          <a:p>
            <a:pPr algn="just" eaLnBrk="1" hangingPunct="1">
              <a:buFont typeface="Wingdings" panose="05000000000000000000" pitchFamily="2" charset="2"/>
              <a:buChar char="Ø"/>
            </a:pPr>
            <a:r>
              <a:rPr lang="ru-RU" altLang="ru-RU" sz="1600" b="1" i="1">
                <a:latin typeface="Franklin Gothic Book" panose="020B0503020102020204" pitchFamily="34" charset="0"/>
              </a:rPr>
              <a:t>формирование умения применять данные методы, способствующие решению поставленной задачи, с использованием различных вариантов;</a:t>
            </a:r>
          </a:p>
          <a:p>
            <a:pPr algn="just" eaLnBrk="1" hangingPunct="1">
              <a:buFont typeface="Wingdings" panose="05000000000000000000" pitchFamily="2" charset="2"/>
              <a:buChar char="Ø"/>
            </a:pPr>
            <a:r>
              <a:rPr lang="ru-RU" altLang="ru-RU" sz="1600" b="1" i="1">
                <a:latin typeface="Franklin Gothic Book" panose="020B0503020102020204" pitchFamily="34" charset="0"/>
              </a:rPr>
              <a:t>самостоятельное приобретение недостающих знаний из разных источников</a:t>
            </a:r>
          </a:p>
          <a:p>
            <a:pPr algn="just" eaLnBrk="1" hangingPunct="1">
              <a:buFont typeface="Wingdings" panose="05000000000000000000" pitchFamily="2" charset="2"/>
              <a:buChar char="Ø"/>
            </a:pPr>
            <a:r>
              <a:rPr lang="ru-RU" altLang="ru-RU" sz="1600" b="1" i="1">
                <a:latin typeface="Franklin Gothic Book" panose="020B0503020102020204" pitchFamily="34" charset="0"/>
              </a:rPr>
              <a:t>развитие умений пользоваться этими знаниями для решения новых познавательных и практических задач</a:t>
            </a:r>
          </a:p>
        </p:txBody>
      </p:sp>
      <p:sp>
        <p:nvSpPr>
          <p:cNvPr id="9225" name="Прямоугольник 7">
            <a:extLst>
              <a:ext uri="{FF2B5EF4-FFF2-40B4-BE49-F238E27FC236}">
                <a16:creationId xmlns:a16="http://schemas.microsoft.com/office/drawing/2014/main" id="{B3519364-724B-442B-AFB8-044B67C2D964}"/>
              </a:ext>
            </a:extLst>
          </p:cNvPr>
          <p:cNvSpPr>
            <a:spLocks noChangeArrowheads="1"/>
          </p:cNvSpPr>
          <p:nvPr/>
        </p:nvSpPr>
        <p:spPr bwMode="auto">
          <a:xfrm>
            <a:off x="3059113" y="4221163"/>
            <a:ext cx="54737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Ø"/>
            </a:pPr>
            <a:r>
              <a:rPr lang="ru-RU" altLang="ru-RU" sz="1600" b="1" i="1">
                <a:latin typeface="Franklin Gothic Book" panose="020B0503020102020204" pitchFamily="34" charset="0"/>
                <a:cs typeface="Cordia New" panose="020B0502040204020203" pitchFamily="34" charset="-34"/>
              </a:rPr>
              <a:t>Развитие способностей к аналитическому, критическому, творческому мышлению</a:t>
            </a:r>
          </a:p>
          <a:p>
            <a:pPr algn="just" eaLnBrk="1" hangingPunct="1">
              <a:buFont typeface="Wingdings" panose="05000000000000000000" pitchFamily="2" charset="2"/>
              <a:buChar char="Ø"/>
            </a:pPr>
            <a:r>
              <a:rPr lang="ru-RU" altLang="ru-RU" sz="1600" b="1" i="1">
                <a:latin typeface="Franklin Gothic Book" panose="020B0503020102020204" pitchFamily="34" charset="0"/>
                <a:cs typeface="Cordia New" panose="020B0502040204020203" pitchFamily="34" charset="-34"/>
              </a:rPr>
              <a:t>Развитие важнейших компетенций для современной жизни.</a:t>
            </a:r>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a:extLst>
              <a:ext uri="{FF2B5EF4-FFF2-40B4-BE49-F238E27FC236}">
                <a16:creationId xmlns:a16="http://schemas.microsoft.com/office/drawing/2014/main" id="{69B78093-F6CC-4326-BCC1-D7010AAE3DEA}"/>
              </a:ext>
            </a:extLst>
          </p:cNvPr>
          <p:cNvSpPr>
            <a:spLocks noGrp="1"/>
          </p:cNvSpPr>
          <p:nvPr>
            <p:ph type="ctrTitle" idx="4294967295"/>
          </p:nvPr>
        </p:nvSpPr>
        <p:spPr>
          <a:xfrm>
            <a:off x="685800" y="2130425"/>
            <a:ext cx="7772400" cy="1470025"/>
          </a:xfrm>
        </p:spPr>
        <p:txBody>
          <a:bodyPr/>
          <a:lstStyle/>
          <a:p>
            <a:pPr eaLnBrk="1" hangingPunct="1"/>
            <a:endParaRPr lang="ru-RU" altLang="ru-RU"/>
          </a:p>
        </p:txBody>
      </p:sp>
      <p:sp>
        <p:nvSpPr>
          <p:cNvPr id="10243" name="Rectangle 6">
            <a:extLst>
              <a:ext uri="{FF2B5EF4-FFF2-40B4-BE49-F238E27FC236}">
                <a16:creationId xmlns:a16="http://schemas.microsoft.com/office/drawing/2014/main" id="{11DEC1C1-1D21-4B0E-8C14-8EB1EA50F8B5}"/>
              </a:ext>
            </a:extLst>
          </p:cNvPr>
          <p:cNvSpPr>
            <a:spLocks noGrp="1"/>
          </p:cNvSpPr>
          <p:nvPr>
            <p:ph type="subTitle" idx="4294967295"/>
          </p:nvPr>
        </p:nvSpPr>
        <p:spPr>
          <a:xfrm>
            <a:off x="1371600" y="3886200"/>
            <a:ext cx="6400800" cy="1752600"/>
          </a:xfrm>
        </p:spPr>
        <p:txBody>
          <a:bodyPr/>
          <a:lstStyle/>
          <a:p>
            <a:pPr marL="0" indent="0" algn="ctr" eaLnBrk="1" hangingPunct="1">
              <a:buFont typeface="Arial" panose="020B0604020202020204" pitchFamily="34" charset="0"/>
              <a:buNone/>
            </a:pPr>
            <a:endParaRPr lang="ru-RU" altLang="ru-RU"/>
          </a:p>
        </p:txBody>
      </p:sp>
      <p:pic>
        <p:nvPicPr>
          <p:cNvPr id="10244" name="Picture 7" descr="шаблон 2 б">
            <a:extLst>
              <a:ext uri="{FF2B5EF4-FFF2-40B4-BE49-F238E27FC236}">
                <a16:creationId xmlns:a16="http://schemas.microsoft.com/office/drawing/2014/main" id="{260397D5-FF4F-49CF-8303-2CE479330D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00671A2B-4377-44A4-BF3B-EAB34BD2BA54}"/>
              </a:ext>
            </a:extLst>
          </p:cNvPr>
          <p:cNvSpPr/>
          <p:nvPr/>
        </p:nvSpPr>
        <p:spPr>
          <a:xfrm>
            <a:off x="7648873" y="6456402"/>
            <a:ext cx="338554" cy="369332"/>
          </a:xfrm>
          <a:prstGeom prst="rect">
            <a:avLst/>
          </a:prstGeom>
        </p:spPr>
        <p:txBody>
          <a:bodyPr wrap="none">
            <a:spAutoFit/>
          </a:bodyPr>
          <a:lstStyle/>
          <a:p>
            <a:pPr algn="ctr">
              <a:defRPr/>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cs typeface="Arial" charset="0"/>
              </a:rPr>
              <a:t>   </a:t>
            </a:r>
          </a:p>
        </p:txBody>
      </p:sp>
      <p:sp>
        <p:nvSpPr>
          <p:cNvPr id="6" name="Прямоугольник 5">
            <a:extLst>
              <a:ext uri="{FF2B5EF4-FFF2-40B4-BE49-F238E27FC236}">
                <a16:creationId xmlns:a16="http://schemas.microsoft.com/office/drawing/2014/main" id="{27F0EF2C-F9EE-4DA0-94B2-809DCE0955DB}"/>
              </a:ext>
            </a:extLst>
          </p:cNvPr>
          <p:cNvSpPr/>
          <p:nvPr/>
        </p:nvSpPr>
        <p:spPr>
          <a:xfrm>
            <a:off x="2016813" y="1"/>
            <a:ext cx="6731651" cy="1200329"/>
          </a:xfrm>
          <a:prstGeom prst="rect">
            <a:avLst/>
          </a:prstGeom>
          <a:noFill/>
        </p:spPr>
        <p:txBody>
          <a:bodyPr>
            <a:spAutoFit/>
          </a:bodyPr>
          <a:lstStyle/>
          <a:p>
            <a:pPr algn="ctr">
              <a:defRPr/>
            </a:pPr>
            <a:r>
              <a:rPr lang="ru-RU" sz="3600" b="1" i="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Franklin Gothic Medium" pitchFamily="34" charset="0"/>
                <a:cs typeface="Arial" charset="0"/>
              </a:rPr>
              <a:t>Позиция детей как участников проекта: </a:t>
            </a:r>
          </a:p>
        </p:txBody>
      </p:sp>
      <p:sp>
        <p:nvSpPr>
          <p:cNvPr id="7" name="TextBox 6">
            <a:extLst>
              <a:ext uri="{FF2B5EF4-FFF2-40B4-BE49-F238E27FC236}">
                <a16:creationId xmlns:a16="http://schemas.microsoft.com/office/drawing/2014/main" id="{84D3210C-A621-4B42-9A24-940048E375C5}"/>
              </a:ext>
            </a:extLst>
          </p:cNvPr>
          <p:cNvSpPr txBox="1"/>
          <p:nvPr/>
        </p:nvSpPr>
        <p:spPr>
          <a:xfrm>
            <a:off x="2339752" y="1382868"/>
            <a:ext cx="6660232" cy="4524315"/>
          </a:xfrm>
          <a:prstGeom prst="rect">
            <a:avLst/>
          </a:prstGeom>
          <a:effectLst>
            <a:glow rad="228600">
              <a:schemeClr val="accent3">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spAutoFit/>
          </a:bodyPr>
          <a:lstStyle/>
          <a:p>
            <a:pPr algn="ctr">
              <a:buFontTx/>
              <a:buBlip>
                <a:blip r:embed="rId4"/>
              </a:buBlip>
              <a:defRPr/>
            </a:pPr>
            <a:r>
              <a:rPr lang="ru-RU" b="1" dirty="0">
                <a:latin typeface="Franklin Gothic Medium" pitchFamily="34" charset="0"/>
              </a:rPr>
              <a:t>Влияют на выбор темы, форм работы в рамках проекта;</a:t>
            </a:r>
          </a:p>
          <a:p>
            <a:pPr algn="ctr">
              <a:buFontTx/>
              <a:buBlip>
                <a:blip r:embed="rId4"/>
              </a:buBlip>
              <a:defRPr/>
            </a:pPr>
            <a:endParaRPr lang="ru-RU" b="1" dirty="0">
              <a:latin typeface="Franklin Gothic Medium" pitchFamily="34" charset="0"/>
            </a:endParaRPr>
          </a:p>
          <a:p>
            <a:pPr algn="ctr">
              <a:buFontTx/>
              <a:buBlip>
                <a:blip r:embed="rId4"/>
              </a:buBlip>
              <a:defRPr/>
            </a:pPr>
            <a:endParaRPr lang="ru-RU" b="1" dirty="0">
              <a:latin typeface="Franklin Gothic Medium" pitchFamily="34" charset="0"/>
            </a:endParaRPr>
          </a:p>
          <a:p>
            <a:pPr algn="ctr">
              <a:buFontTx/>
              <a:buBlip>
                <a:blip r:embed="rId4"/>
              </a:buBlip>
              <a:defRPr/>
            </a:pPr>
            <a:r>
              <a:rPr lang="ru-RU" b="1" dirty="0">
                <a:latin typeface="Franklin Gothic Medium" pitchFamily="34" charset="0"/>
              </a:rPr>
              <a:t> Устанавливают последовательность и общую продолжительность выполнения  самостоятельно выбранной деятельности:</a:t>
            </a:r>
          </a:p>
          <a:p>
            <a:pPr algn="ctr">
              <a:buFontTx/>
              <a:buBlip>
                <a:blip r:embed="rId4"/>
              </a:buBlip>
              <a:defRPr/>
            </a:pPr>
            <a:endParaRPr lang="ru-RU" b="1" dirty="0">
              <a:latin typeface="Franklin Gothic Medium" pitchFamily="34" charset="0"/>
            </a:endParaRPr>
          </a:p>
          <a:p>
            <a:pPr algn="ctr">
              <a:defRPr/>
            </a:pPr>
            <a:endParaRPr lang="ru-RU" b="1" dirty="0">
              <a:latin typeface="Franklin Gothic Medium" pitchFamily="34" charset="0"/>
            </a:endParaRPr>
          </a:p>
          <a:p>
            <a:pPr algn="ctr">
              <a:buFontTx/>
              <a:buBlip>
                <a:blip r:embed="rId4"/>
              </a:buBlip>
              <a:defRPr/>
            </a:pPr>
            <a:r>
              <a:rPr lang="ru-RU" b="1" dirty="0">
                <a:latin typeface="Franklin Gothic Medium" pitchFamily="34" charset="0"/>
              </a:rPr>
              <a:t> Выступают в роли инициаторов, активных участников, а не исполнителей указаний взрослых;</a:t>
            </a:r>
          </a:p>
          <a:p>
            <a:pPr algn="ctr">
              <a:buFontTx/>
              <a:buBlip>
                <a:blip r:embed="rId4"/>
              </a:buBlip>
              <a:defRPr/>
            </a:pPr>
            <a:endParaRPr lang="ru-RU" b="1" dirty="0">
              <a:latin typeface="Franklin Gothic Medium" pitchFamily="34" charset="0"/>
            </a:endParaRPr>
          </a:p>
          <a:p>
            <a:pPr algn="ctr">
              <a:defRPr/>
            </a:pPr>
            <a:endParaRPr lang="ru-RU" b="1" dirty="0">
              <a:latin typeface="Franklin Gothic Medium" pitchFamily="34" charset="0"/>
            </a:endParaRPr>
          </a:p>
          <a:p>
            <a:pPr algn="ctr">
              <a:buFontTx/>
              <a:buBlip>
                <a:blip r:embed="rId4"/>
              </a:buBlip>
              <a:defRPr/>
            </a:pPr>
            <a:r>
              <a:rPr lang="ru-RU" b="1" dirty="0">
                <a:latin typeface="Franklin Gothic Medium" pitchFamily="34" charset="0"/>
              </a:rPr>
              <a:t> Реализуют свои интересы, потребности в знаниях, общении, игре и других видах деятельности, в основном самостоятельно, принимая решение об участии или неучастии в общем проекте или конкретном действии</a:t>
            </a:r>
          </a:p>
        </p:txBody>
      </p:sp>
      <p:sp>
        <p:nvSpPr>
          <p:cNvPr id="12" name="5-конечная звезда 11">
            <a:extLst>
              <a:ext uri="{FF2B5EF4-FFF2-40B4-BE49-F238E27FC236}">
                <a16:creationId xmlns:a16="http://schemas.microsoft.com/office/drawing/2014/main" id="{F082B883-DE9C-4214-AA67-BC987B5C913C}"/>
              </a:ext>
            </a:extLst>
          </p:cNvPr>
          <p:cNvSpPr/>
          <p:nvPr/>
        </p:nvSpPr>
        <p:spPr>
          <a:xfrm>
            <a:off x="8532440" y="1628800"/>
            <a:ext cx="395536" cy="360040"/>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5-конечная звезда 12">
            <a:extLst>
              <a:ext uri="{FF2B5EF4-FFF2-40B4-BE49-F238E27FC236}">
                <a16:creationId xmlns:a16="http://schemas.microsoft.com/office/drawing/2014/main" id="{2A9BDEE9-C7C1-4DB3-AD51-1C382069BBF1}"/>
              </a:ext>
            </a:extLst>
          </p:cNvPr>
          <p:cNvSpPr/>
          <p:nvPr/>
        </p:nvSpPr>
        <p:spPr>
          <a:xfrm>
            <a:off x="2627784" y="1844824"/>
            <a:ext cx="432048" cy="432048"/>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5-конечная звезда 13">
            <a:extLst>
              <a:ext uri="{FF2B5EF4-FFF2-40B4-BE49-F238E27FC236}">
                <a16:creationId xmlns:a16="http://schemas.microsoft.com/office/drawing/2014/main" id="{90C3B71E-115D-41D4-BEE3-672970A762C1}"/>
              </a:ext>
            </a:extLst>
          </p:cNvPr>
          <p:cNvSpPr/>
          <p:nvPr/>
        </p:nvSpPr>
        <p:spPr>
          <a:xfrm>
            <a:off x="3419872" y="2996952"/>
            <a:ext cx="576064" cy="432048"/>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5-конечная звезда 14">
            <a:extLst>
              <a:ext uri="{FF2B5EF4-FFF2-40B4-BE49-F238E27FC236}">
                <a16:creationId xmlns:a16="http://schemas.microsoft.com/office/drawing/2014/main" id="{0508549F-CCB9-46D3-9F6B-5A5946A68621}"/>
              </a:ext>
            </a:extLst>
          </p:cNvPr>
          <p:cNvSpPr/>
          <p:nvPr/>
        </p:nvSpPr>
        <p:spPr>
          <a:xfrm>
            <a:off x="8388424" y="4005064"/>
            <a:ext cx="504056" cy="504056"/>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5-конечная звезда 15">
            <a:extLst>
              <a:ext uri="{FF2B5EF4-FFF2-40B4-BE49-F238E27FC236}">
                <a16:creationId xmlns:a16="http://schemas.microsoft.com/office/drawing/2014/main" id="{6535E11D-7165-4E22-AD0D-ECEEAF5AC258}"/>
              </a:ext>
            </a:extLst>
          </p:cNvPr>
          <p:cNvSpPr/>
          <p:nvPr/>
        </p:nvSpPr>
        <p:spPr>
          <a:xfrm>
            <a:off x="3419872" y="4149080"/>
            <a:ext cx="432048" cy="432048"/>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5-конечная звезда 16">
            <a:extLst>
              <a:ext uri="{FF2B5EF4-FFF2-40B4-BE49-F238E27FC236}">
                <a16:creationId xmlns:a16="http://schemas.microsoft.com/office/drawing/2014/main" id="{FBB8F724-7067-4EF5-8ED3-44E921D2BE12}"/>
              </a:ext>
            </a:extLst>
          </p:cNvPr>
          <p:cNvSpPr/>
          <p:nvPr/>
        </p:nvSpPr>
        <p:spPr>
          <a:xfrm>
            <a:off x="7308304" y="3068960"/>
            <a:ext cx="432048" cy="432048"/>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 name="5-конечная звезда 17">
            <a:extLst>
              <a:ext uri="{FF2B5EF4-FFF2-40B4-BE49-F238E27FC236}">
                <a16:creationId xmlns:a16="http://schemas.microsoft.com/office/drawing/2014/main" id="{ED14B9BB-3270-4422-8902-B28B0AC095E6}"/>
              </a:ext>
            </a:extLst>
          </p:cNvPr>
          <p:cNvSpPr/>
          <p:nvPr/>
        </p:nvSpPr>
        <p:spPr>
          <a:xfrm>
            <a:off x="5436096" y="3140968"/>
            <a:ext cx="504056" cy="432048"/>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MING" val="|4.5|1.9|1.5"/>
</p:tagLst>
</file>

<file path=ppt/tags/tag10.xml><?xml version="1.0" encoding="utf-8"?>
<p:tagLst xmlns:a="http://schemas.openxmlformats.org/drawingml/2006/main" xmlns:r="http://schemas.openxmlformats.org/officeDocument/2006/relationships" xmlns:p="http://schemas.openxmlformats.org/presentationml/2006/main">
  <p:tag name="TIMING" val="|0.4|1.9"/>
</p:tagLst>
</file>

<file path=ppt/tags/tag11.xml><?xml version="1.0" encoding="utf-8"?>
<p:tagLst xmlns:a="http://schemas.openxmlformats.org/drawingml/2006/main" xmlns:r="http://schemas.openxmlformats.org/officeDocument/2006/relationships" xmlns:p="http://schemas.openxmlformats.org/presentationml/2006/main">
  <p:tag name="TIMING" val="|0.6|2.6|1.6|1.4|1.7|1.3|1.6|1.5"/>
</p:tagLst>
</file>

<file path=ppt/tags/tag12.xml><?xml version="1.0" encoding="utf-8"?>
<p:tagLst xmlns:a="http://schemas.openxmlformats.org/drawingml/2006/main" xmlns:r="http://schemas.openxmlformats.org/officeDocument/2006/relationships" xmlns:p="http://schemas.openxmlformats.org/presentationml/2006/main">
  <p:tag name="TIMING" val="|0.4|1.5|1.6|2.2|2.8|1.5|1.8|1.6|2.3"/>
</p:tagLst>
</file>

<file path=ppt/tags/tag13.xml><?xml version="1.0" encoding="utf-8"?>
<p:tagLst xmlns:a="http://schemas.openxmlformats.org/drawingml/2006/main" xmlns:r="http://schemas.openxmlformats.org/officeDocument/2006/relationships" xmlns:p="http://schemas.openxmlformats.org/presentationml/2006/main">
  <p:tag name="TIMING" val="|1|1.9|2.8|1.5"/>
</p:tagLst>
</file>

<file path=ppt/tags/tag14.xml><?xml version="1.0" encoding="utf-8"?>
<p:tagLst xmlns:a="http://schemas.openxmlformats.org/drawingml/2006/main" xmlns:r="http://schemas.openxmlformats.org/officeDocument/2006/relationships" xmlns:p="http://schemas.openxmlformats.org/presentationml/2006/main">
  <p:tag name="TIMING" val="|1.1|2.2"/>
</p:tagLst>
</file>

<file path=ppt/tags/tag15.xml><?xml version="1.0" encoding="utf-8"?>
<p:tagLst xmlns:a="http://schemas.openxmlformats.org/drawingml/2006/main" xmlns:r="http://schemas.openxmlformats.org/officeDocument/2006/relationships" xmlns:p="http://schemas.openxmlformats.org/presentationml/2006/main">
  <p:tag name="TIMING" val="|1.3|1.8|3.1|2.2|2.7|1.4|2.5|2.4|1.1|1.5|2.6|1|1.8|1.4|2.3|1.1|1.8|2.4|1.8|2.1|2.6"/>
</p:tagLst>
</file>

<file path=ppt/tags/tag16.xml><?xml version="1.0" encoding="utf-8"?>
<p:tagLst xmlns:a="http://schemas.openxmlformats.org/drawingml/2006/main" xmlns:r="http://schemas.openxmlformats.org/officeDocument/2006/relationships" xmlns:p="http://schemas.openxmlformats.org/presentationml/2006/main">
  <p:tag name="TIMING" val="|1.3|2.7|2.6"/>
</p:tagLst>
</file>

<file path=ppt/tags/tag17.xml><?xml version="1.0" encoding="utf-8"?>
<p:tagLst xmlns:a="http://schemas.openxmlformats.org/drawingml/2006/main" xmlns:r="http://schemas.openxmlformats.org/officeDocument/2006/relationships" xmlns:p="http://schemas.openxmlformats.org/presentationml/2006/main">
  <p:tag name="TIMING" val="|1.1|2.4|2.7|2.5"/>
</p:tagLst>
</file>

<file path=ppt/tags/tag18.xml><?xml version="1.0" encoding="utf-8"?>
<p:tagLst xmlns:a="http://schemas.openxmlformats.org/drawingml/2006/main" xmlns:r="http://schemas.openxmlformats.org/officeDocument/2006/relationships" xmlns:p="http://schemas.openxmlformats.org/presentationml/2006/main">
  <p:tag name="TIMING" val="|0.2|2.2"/>
</p:tagLst>
</file>

<file path=ppt/tags/tag19.xml><?xml version="1.0" encoding="utf-8"?>
<p:tagLst xmlns:a="http://schemas.openxmlformats.org/drawingml/2006/main" xmlns:r="http://schemas.openxmlformats.org/officeDocument/2006/relationships" xmlns:p="http://schemas.openxmlformats.org/presentationml/2006/main">
  <p:tag name="TIMING" val="|1.5|1.2|1|1|1.8|0.9|0.9|0.8|1|0.9"/>
</p:tagLst>
</file>

<file path=ppt/tags/tag2.xml><?xml version="1.0" encoding="utf-8"?>
<p:tagLst xmlns:a="http://schemas.openxmlformats.org/drawingml/2006/main" xmlns:r="http://schemas.openxmlformats.org/officeDocument/2006/relationships" xmlns:p="http://schemas.openxmlformats.org/presentationml/2006/main">
  <p:tag name="TIMING" val="|1.3|1.6|7.4|1.5|1.5"/>
</p:tagLst>
</file>

<file path=ppt/tags/tag20.xml><?xml version="1.0" encoding="utf-8"?>
<p:tagLst xmlns:a="http://schemas.openxmlformats.org/drawingml/2006/main" xmlns:r="http://schemas.openxmlformats.org/officeDocument/2006/relationships" xmlns:p="http://schemas.openxmlformats.org/presentationml/2006/main">
  <p:tag name="TIMING" val="|0.4|2.2"/>
</p:tagLst>
</file>

<file path=ppt/tags/tag21.xml><?xml version="1.0" encoding="utf-8"?>
<p:tagLst xmlns:a="http://schemas.openxmlformats.org/drawingml/2006/main" xmlns:r="http://schemas.openxmlformats.org/officeDocument/2006/relationships" xmlns:p="http://schemas.openxmlformats.org/presentationml/2006/main">
  <p:tag name="TIMING" val="|1.5|1.2|1|1|1.8|0.9|0.9|0.8|1|0.9"/>
</p:tagLst>
</file>

<file path=ppt/tags/tag22.xml><?xml version="1.0" encoding="utf-8"?>
<p:tagLst xmlns:a="http://schemas.openxmlformats.org/drawingml/2006/main" xmlns:r="http://schemas.openxmlformats.org/officeDocument/2006/relationships" xmlns:p="http://schemas.openxmlformats.org/presentationml/2006/main">
  <p:tag name="TIMING" val="|1.1|2.1"/>
</p:tagLst>
</file>

<file path=ppt/tags/tag23.xml><?xml version="1.0" encoding="utf-8"?>
<p:tagLst xmlns:a="http://schemas.openxmlformats.org/drawingml/2006/main" xmlns:r="http://schemas.openxmlformats.org/officeDocument/2006/relationships" xmlns:p="http://schemas.openxmlformats.org/presentationml/2006/main">
  <p:tag name="TIMING" val="|0.6"/>
</p:tagLst>
</file>

<file path=ppt/tags/tag24.xml><?xml version="1.0" encoding="utf-8"?>
<p:tagLst xmlns:a="http://schemas.openxmlformats.org/drawingml/2006/main" xmlns:r="http://schemas.openxmlformats.org/officeDocument/2006/relationships" xmlns:p="http://schemas.openxmlformats.org/presentationml/2006/main">
  <p:tag name="TIMING" val="|0.5"/>
</p:tagLst>
</file>

<file path=ppt/tags/tag3.xml><?xml version="1.0" encoding="utf-8"?>
<p:tagLst xmlns:a="http://schemas.openxmlformats.org/drawingml/2006/main" xmlns:r="http://schemas.openxmlformats.org/officeDocument/2006/relationships" xmlns:p="http://schemas.openxmlformats.org/presentationml/2006/main">
  <p:tag name="TIMING" val="|0.8"/>
</p:tagLst>
</file>

<file path=ppt/tags/tag4.xml><?xml version="1.0" encoding="utf-8"?>
<p:tagLst xmlns:a="http://schemas.openxmlformats.org/drawingml/2006/main" xmlns:r="http://schemas.openxmlformats.org/officeDocument/2006/relationships" xmlns:p="http://schemas.openxmlformats.org/presentationml/2006/main">
  <p:tag name="TIMING" val="|1.1|4.7|7.7"/>
</p:tagLst>
</file>

<file path=ppt/tags/tag5.xml><?xml version="1.0" encoding="utf-8"?>
<p:tagLst xmlns:a="http://schemas.openxmlformats.org/drawingml/2006/main" xmlns:r="http://schemas.openxmlformats.org/officeDocument/2006/relationships" xmlns:p="http://schemas.openxmlformats.org/presentationml/2006/main">
  <p:tag name="TIMING" val="|0.7"/>
</p:tagLst>
</file>

<file path=ppt/tags/tag6.xml><?xml version="1.0" encoding="utf-8"?>
<p:tagLst xmlns:a="http://schemas.openxmlformats.org/drawingml/2006/main" xmlns:r="http://schemas.openxmlformats.org/officeDocument/2006/relationships" xmlns:p="http://schemas.openxmlformats.org/presentationml/2006/main">
  <p:tag name="TIMING" val="|0.4|4.1|0.9|5.3|1.8|2.2|1.9|2.4|2.4|1.9|2.3|1.3"/>
</p:tagLst>
</file>

<file path=ppt/tags/tag7.xml><?xml version="1.0" encoding="utf-8"?>
<p:tagLst xmlns:a="http://schemas.openxmlformats.org/drawingml/2006/main" xmlns:r="http://schemas.openxmlformats.org/officeDocument/2006/relationships" xmlns:p="http://schemas.openxmlformats.org/presentationml/2006/main">
  <p:tag name="TIMING" val="|0.5|1.9|1.2"/>
</p:tagLst>
</file>

<file path=ppt/tags/tag8.xml><?xml version="1.0" encoding="utf-8"?>
<p:tagLst xmlns:a="http://schemas.openxmlformats.org/drawingml/2006/main" xmlns:r="http://schemas.openxmlformats.org/officeDocument/2006/relationships" xmlns:p="http://schemas.openxmlformats.org/presentationml/2006/main">
  <p:tag name="TIMING" val="|1.4|1.8|8.1"/>
</p:tagLst>
</file>

<file path=ppt/tags/tag9.xml><?xml version="1.0" encoding="utf-8"?>
<p:tagLst xmlns:a="http://schemas.openxmlformats.org/drawingml/2006/main" xmlns:r="http://schemas.openxmlformats.org/officeDocument/2006/relationships" xmlns:p="http://schemas.openxmlformats.org/presentationml/2006/main">
  <p:tag name="TIMING" val="|1.1|2.1"/>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2191</TotalTime>
  <Words>1202</Words>
  <Application>Microsoft Office PowerPoint</Application>
  <PresentationFormat>Экран (4:3)</PresentationFormat>
  <Paragraphs>193</Paragraphs>
  <Slides>25</Slides>
  <Notes>0</Notes>
  <HiddenSlides>0</HiddenSlides>
  <MMClips>0</MMClips>
  <ScaleCrop>false</ScaleCrop>
  <HeadingPairs>
    <vt:vector size="6" baseType="variant">
      <vt:variant>
        <vt:lpstr>Использованные шрифты</vt:lpstr>
      </vt:variant>
      <vt:variant>
        <vt:i4>14</vt:i4>
      </vt:variant>
      <vt:variant>
        <vt:lpstr>Тема</vt:lpstr>
      </vt:variant>
      <vt:variant>
        <vt:i4>1</vt:i4>
      </vt:variant>
      <vt:variant>
        <vt:lpstr>Заголовки слайдов</vt:lpstr>
      </vt:variant>
      <vt:variant>
        <vt:i4>25</vt:i4>
      </vt:variant>
    </vt:vector>
  </HeadingPairs>
  <TitlesOfParts>
    <vt:vector size="40" baseType="lpstr">
      <vt:lpstr>Arial</vt:lpstr>
      <vt:lpstr>Calibri</vt:lpstr>
      <vt:lpstr>Times New Roman</vt:lpstr>
      <vt:lpstr>Tahoma</vt:lpstr>
      <vt:lpstr>Franklin Gothic Demi</vt:lpstr>
      <vt:lpstr>Franklin Gothic Demi Cond</vt:lpstr>
      <vt:lpstr>Monotype Corsiva</vt:lpstr>
      <vt:lpstr>Franklin Gothic Medium</vt:lpstr>
      <vt:lpstr>Comic Sans MS</vt:lpstr>
      <vt:lpstr>Wingdings</vt:lpstr>
      <vt:lpstr>Franklin Gothic Book</vt:lpstr>
      <vt:lpstr>Cordia New</vt:lpstr>
      <vt:lpstr>Arial Black</vt:lpstr>
      <vt:lpstr>Wingdings 2</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Клюшкины</dc:creator>
  <cp:lastModifiedBy>katerina@lansite.ru</cp:lastModifiedBy>
  <cp:revision>219</cp:revision>
  <dcterms:created xsi:type="dcterms:W3CDTF">2014-05-28T18:38:22Z</dcterms:created>
  <dcterms:modified xsi:type="dcterms:W3CDTF">2020-09-09T04:18:54Z</dcterms:modified>
</cp:coreProperties>
</file>