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75" r:id="rId9"/>
    <p:sldId id="265" r:id="rId10"/>
    <p:sldId id="276" r:id="rId11"/>
    <p:sldId id="277" r:id="rId12"/>
    <p:sldId id="278" r:id="rId13"/>
    <p:sldId id="279" r:id="rId14"/>
    <p:sldId id="280" r:id="rId15"/>
    <p:sldId id="281" r:id="rId16"/>
    <p:sldId id="267" r:id="rId17"/>
    <p:sldId id="282" r:id="rId18"/>
    <p:sldId id="268" r:id="rId19"/>
    <p:sldId id="283" r:id="rId20"/>
    <p:sldId id="284" r:id="rId21"/>
    <p:sldId id="269" r:id="rId22"/>
    <p:sldId id="270" r:id="rId23"/>
    <p:sldId id="285" r:id="rId24"/>
    <p:sldId id="286" r:id="rId25"/>
    <p:sldId id="287" r:id="rId26"/>
    <p:sldId id="271" r:id="rId27"/>
    <p:sldId id="273" r:id="rId28"/>
    <p:sldId id="27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FF99"/>
    <a:srgbClr val="71FFC6"/>
    <a:srgbClr val="FF7575"/>
    <a:srgbClr val="FFCCCC"/>
    <a:srgbClr val="FF8181"/>
    <a:srgbClr val="FFA7A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485" autoAdjust="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EAF6ED-7AAF-45A6-9BE0-D83FFB20E45E}" type="doc">
      <dgm:prSet loTypeId="urn:microsoft.com/office/officeart/2005/8/layout/hierarchy1" loCatId="hierarchy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0FFC960-39C7-40F1-AA04-ED6947A6886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/>
              </a:solidFill>
            </a:rPr>
            <a:t>1.</a:t>
          </a:r>
          <a:r>
            <a:rPr lang="ru-RU" sz="2000" dirty="0" smtClean="0"/>
            <a:t> </a:t>
          </a:r>
          <a:r>
            <a:rPr lang="ru-RU" sz="2000" b="1" dirty="0" smtClean="0">
              <a:solidFill>
                <a:schemeClr val="accent2"/>
              </a:solidFill>
            </a:rPr>
            <a:t>Подготовительный процесс.</a:t>
          </a:r>
          <a:endParaRPr lang="ru-RU" sz="2000" b="1" dirty="0">
            <a:solidFill>
              <a:schemeClr val="accent2"/>
            </a:solidFill>
          </a:endParaRPr>
        </a:p>
      </dgm:t>
    </dgm:pt>
    <dgm:pt modelId="{0C684E07-3A15-4819-83AA-CEE20084DDDC}" type="parTrans" cxnId="{17C2AD7D-DCDF-4DF6-9D52-EBEC470C154E}">
      <dgm:prSet/>
      <dgm:spPr/>
      <dgm:t>
        <a:bodyPr/>
        <a:lstStyle/>
        <a:p>
          <a:endParaRPr lang="ru-RU" dirty="0"/>
        </a:p>
      </dgm:t>
    </dgm:pt>
    <dgm:pt modelId="{E897876A-1251-4E08-89CF-8389BFF144B5}" type="sibTrans" cxnId="{17C2AD7D-DCDF-4DF6-9D52-EBEC470C154E}">
      <dgm:prSet/>
      <dgm:spPr/>
      <dgm:t>
        <a:bodyPr/>
        <a:lstStyle/>
        <a:p>
          <a:endParaRPr lang="ru-RU"/>
        </a:p>
      </dgm:t>
    </dgm:pt>
    <dgm:pt modelId="{08B949F7-07E7-4FA9-B94F-B92EA15998F2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/>
              </a:solidFill>
            </a:rPr>
            <a:t> Выбор лука и выбор условий.</a:t>
          </a:r>
          <a:endParaRPr lang="ru-RU" sz="2000" b="1" dirty="0">
            <a:solidFill>
              <a:schemeClr val="accent2"/>
            </a:solidFill>
          </a:endParaRPr>
        </a:p>
      </dgm:t>
    </dgm:pt>
    <dgm:pt modelId="{670DD70D-6AAA-497C-A1E0-C6A456C76F74}" type="parTrans" cxnId="{99E23FF9-CD50-47B4-AB41-FBEBE917F96A}">
      <dgm:prSet/>
      <dgm:spPr/>
      <dgm:t>
        <a:bodyPr/>
        <a:lstStyle/>
        <a:p>
          <a:endParaRPr lang="ru-RU" dirty="0"/>
        </a:p>
      </dgm:t>
    </dgm:pt>
    <dgm:pt modelId="{FE6F1CDB-C1D0-4948-895C-0C3C4BB6CC9C}" type="sibTrans" cxnId="{99E23FF9-CD50-47B4-AB41-FBEBE917F96A}">
      <dgm:prSet/>
      <dgm:spPr/>
      <dgm:t>
        <a:bodyPr/>
        <a:lstStyle/>
        <a:p>
          <a:endParaRPr lang="ru-RU"/>
        </a:p>
      </dgm:t>
    </dgm:pt>
    <dgm:pt modelId="{665BCD1B-80BA-4DD8-97CA-BAEB53DD8A76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/>
              </a:solidFill>
            </a:rPr>
            <a:t> Наблюдение за луком, ведение дневника наблюдений и </a:t>
          </a:r>
          <a:r>
            <a:rPr lang="ru-RU" sz="2000" b="1" dirty="0" err="1" smtClean="0">
              <a:solidFill>
                <a:schemeClr val="accent2"/>
              </a:solidFill>
            </a:rPr>
            <a:t>фотофиксация</a:t>
          </a:r>
          <a:r>
            <a:rPr lang="ru-RU" sz="2000" b="1" dirty="0" smtClean="0">
              <a:solidFill>
                <a:schemeClr val="accent2"/>
              </a:solidFill>
            </a:rPr>
            <a:t>.</a:t>
          </a:r>
          <a:endParaRPr lang="ru-RU" sz="2000" b="1" dirty="0">
            <a:solidFill>
              <a:schemeClr val="accent2"/>
            </a:solidFill>
          </a:endParaRPr>
        </a:p>
      </dgm:t>
    </dgm:pt>
    <dgm:pt modelId="{EBA59AFA-6548-4A85-8DBA-5A1DEC9375CB}" type="parTrans" cxnId="{C536A25D-7540-4C66-8486-E91803C3564E}">
      <dgm:prSet/>
      <dgm:spPr/>
      <dgm:t>
        <a:bodyPr/>
        <a:lstStyle/>
        <a:p>
          <a:endParaRPr lang="ru-RU" dirty="0"/>
        </a:p>
      </dgm:t>
    </dgm:pt>
    <dgm:pt modelId="{E227157C-9B4C-423D-8002-F4F4AA17E177}" type="sibTrans" cxnId="{C536A25D-7540-4C66-8486-E91803C3564E}">
      <dgm:prSet/>
      <dgm:spPr/>
      <dgm:t>
        <a:bodyPr/>
        <a:lstStyle/>
        <a:p>
          <a:endParaRPr lang="ru-RU"/>
        </a:p>
      </dgm:t>
    </dgm:pt>
    <dgm:pt modelId="{A5EC3E88-1568-4CF5-BE3E-86081F3892F1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/>
              </a:solidFill>
            </a:rPr>
            <a:t>2. Выводы.</a:t>
          </a:r>
          <a:endParaRPr lang="ru-RU" sz="2000" b="1" dirty="0">
            <a:solidFill>
              <a:schemeClr val="accent2"/>
            </a:solidFill>
          </a:endParaRPr>
        </a:p>
      </dgm:t>
    </dgm:pt>
    <dgm:pt modelId="{E5BF3CDA-C9BD-4106-BC49-D9336B96C0E8}" type="parTrans" cxnId="{B3B8A052-C00F-46A4-8127-2CBAFBDD5298}">
      <dgm:prSet/>
      <dgm:spPr/>
      <dgm:t>
        <a:bodyPr/>
        <a:lstStyle/>
        <a:p>
          <a:endParaRPr lang="ru-RU" dirty="0"/>
        </a:p>
      </dgm:t>
    </dgm:pt>
    <dgm:pt modelId="{FDAF7D52-CB1D-4603-811A-33EE686DF8C4}" type="sibTrans" cxnId="{B3B8A052-C00F-46A4-8127-2CBAFBDD5298}">
      <dgm:prSet/>
      <dgm:spPr/>
      <dgm:t>
        <a:bodyPr/>
        <a:lstStyle/>
        <a:p>
          <a:endParaRPr lang="ru-RU"/>
        </a:p>
      </dgm:t>
    </dgm:pt>
    <dgm:pt modelId="{2F3C99C8-0007-4D9F-BA95-9A031E166B5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accent2"/>
              </a:solidFill>
            </a:rPr>
            <a:t> Полезность зеленого лука. Приятного аппетита.</a:t>
          </a:r>
          <a:endParaRPr lang="ru-RU" sz="2000" b="1" dirty="0">
            <a:solidFill>
              <a:schemeClr val="accent2"/>
            </a:solidFill>
          </a:endParaRPr>
        </a:p>
      </dgm:t>
    </dgm:pt>
    <dgm:pt modelId="{6C546D34-D39C-441F-8626-0D7825FB0964}" type="parTrans" cxnId="{620CDFA3-9D07-450E-945E-2C0FE703C6E0}">
      <dgm:prSet/>
      <dgm:spPr/>
      <dgm:t>
        <a:bodyPr/>
        <a:lstStyle/>
        <a:p>
          <a:endParaRPr lang="ru-RU" dirty="0"/>
        </a:p>
      </dgm:t>
    </dgm:pt>
    <dgm:pt modelId="{04482625-A2C4-4E13-84DE-7086356D932C}" type="sibTrans" cxnId="{620CDFA3-9D07-450E-945E-2C0FE703C6E0}">
      <dgm:prSet/>
      <dgm:spPr/>
      <dgm:t>
        <a:bodyPr/>
        <a:lstStyle/>
        <a:p>
          <a:endParaRPr lang="ru-RU"/>
        </a:p>
      </dgm:t>
    </dgm:pt>
    <dgm:pt modelId="{1AF89DAE-4B3E-4524-9FE2-D0D05D3C2E6E}">
      <dgm:prSet phldrT="[Текст]" custT="1"/>
      <dgm:spPr/>
      <dgm:t>
        <a:bodyPr/>
        <a:lstStyle/>
        <a:p>
          <a:r>
            <a:rPr lang="ru-RU" sz="5400" dirty="0" smtClean="0">
              <a:solidFill>
                <a:srgbClr val="C00000"/>
              </a:solidFill>
            </a:rPr>
            <a:t>Этапы</a:t>
          </a:r>
          <a:endParaRPr lang="ru-RU" sz="5400" dirty="0">
            <a:solidFill>
              <a:srgbClr val="C00000"/>
            </a:solidFill>
          </a:endParaRPr>
        </a:p>
      </dgm:t>
    </dgm:pt>
    <dgm:pt modelId="{69DA025A-92AE-4F43-9369-DD7AF8BFCDEB}" type="sibTrans" cxnId="{27288D1B-B540-4774-B843-F92D61D1FC66}">
      <dgm:prSet/>
      <dgm:spPr/>
      <dgm:t>
        <a:bodyPr/>
        <a:lstStyle/>
        <a:p>
          <a:endParaRPr lang="ru-RU"/>
        </a:p>
      </dgm:t>
    </dgm:pt>
    <dgm:pt modelId="{B486FC04-9166-4599-9399-DADA05295CD6}" type="parTrans" cxnId="{27288D1B-B540-4774-B843-F92D61D1FC66}">
      <dgm:prSet/>
      <dgm:spPr/>
      <dgm:t>
        <a:bodyPr/>
        <a:lstStyle/>
        <a:p>
          <a:endParaRPr lang="ru-RU"/>
        </a:p>
      </dgm:t>
    </dgm:pt>
    <dgm:pt modelId="{4867D326-1856-4B55-8EA0-0A041B7E27B1}" type="pres">
      <dgm:prSet presAssocID="{18EAF6ED-7AAF-45A6-9BE0-D83FFB20E45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6B10A86-91F0-4446-B97F-4BFE2802A98C}" type="pres">
      <dgm:prSet presAssocID="{1AF89DAE-4B3E-4524-9FE2-D0D05D3C2E6E}" presName="hierRoot1" presStyleCnt="0"/>
      <dgm:spPr/>
    </dgm:pt>
    <dgm:pt modelId="{3583732B-A96B-4B30-B7DC-AFA565D5B12D}" type="pres">
      <dgm:prSet presAssocID="{1AF89DAE-4B3E-4524-9FE2-D0D05D3C2E6E}" presName="composite" presStyleCnt="0"/>
      <dgm:spPr/>
    </dgm:pt>
    <dgm:pt modelId="{82947FBA-BC01-4638-AE7A-D9F936F0CE2C}" type="pres">
      <dgm:prSet presAssocID="{1AF89DAE-4B3E-4524-9FE2-D0D05D3C2E6E}" presName="background" presStyleLbl="node0" presStyleIdx="0" presStyleCnt="1"/>
      <dgm:spPr/>
    </dgm:pt>
    <dgm:pt modelId="{5B41A53C-D291-4CC5-A80C-45BC5A1D16B4}" type="pres">
      <dgm:prSet presAssocID="{1AF89DAE-4B3E-4524-9FE2-D0D05D3C2E6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36D0B9-5309-4FAB-87D7-B4ACE50FB64D}" type="pres">
      <dgm:prSet presAssocID="{1AF89DAE-4B3E-4524-9FE2-D0D05D3C2E6E}" presName="hierChild2" presStyleCnt="0"/>
      <dgm:spPr/>
    </dgm:pt>
    <dgm:pt modelId="{286302DE-6C79-4F29-90CF-D49838D3B4A4}" type="pres">
      <dgm:prSet presAssocID="{0C684E07-3A15-4819-83AA-CEE20084DDD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000E043F-0D0E-4C38-825C-D6B16B5A5730}" type="pres">
      <dgm:prSet presAssocID="{F0FFC960-39C7-40F1-AA04-ED6947A68869}" presName="hierRoot2" presStyleCnt="0"/>
      <dgm:spPr/>
    </dgm:pt>
    <dgm:pt modelId="{2078AFC7-2CEB-4EBD-82E8-6809C56FD239}" type="pres">
      <dgm:prSet presAssocID="{F0FFC960-39C7-40F1-AA04-ED6947A68869}" presName="composite2" presStyleCnt="0"/>
      <dgm:spPr/>
    </dgm:pt>
    <dgm:pt modelId="{ADE1188D-796B-4685-87D9-DF8C6B2EE34B}" type="pres">
      <dgm:prSet presAssocID="{F0FFC960-39C7-40F1-AA04-ED6947A68869}" presName="background2" presStyleLbl="node2" presStyleIdx="0" presStyleCnt="2"/>
      <dgm:spPr/>
    </dgm:pt>
    <dgm:pt modelId="{4307075C-4ABC-42CD-93CC-5D278B05675B}" type="pres">
      <dgm:prSet presAssocID="{F0FFC960-39C7-40F1-AA04-ED6947A68869}" presName="text2" presStyleLbl="fgAcc2" presStyleIdx="0" presStyleCnt="2" custScaleX="1168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D58A73-35F4-43DB-925A-236C7BBA2141}" type="pres">
      <dgm:prSet presAssocID="{F0FFC960-39C7-40F1-AA04-ED6947A68869}" presName="hierChild3" presStyleCnt="0"/>
      <dgm:spPr/>
    </dgm:pt>
    <dgm:pt modelId="{F365CD26-C558-46E3-A4EC-1B5A0C5FEC4D}" type="pres">
      <dgm:prSet presAssocID="{670DD70D-6AAA-497C-A1E0-C6A456C76F74}" presName="Name17" presStyleLbl="parChTrans1D3" presStyleIdx="0" presStyleCnt="3"/>
      <dgm:spPr/>
      <dgm:t>
        <a:bodyPr/>
        <a:lstStyle/>
        <a:p>
          <a:endParaRPr lang="ru-RU"/>
        </a:p>
      </dgm:t>
    </dgm:pt>
    <dgm:pt modelId="{9B0917E3-16EE-4E9A-BEFD-63DF56B246E3}" type="pres">
      <dgm:prSet presAssocID="{08B949F7-07E7-4FA9-B94F-B92EA15998F2}" presName="hierRoot3" presStyleCnt="0"/>
      <dgm:spPr/>
    </dgm:pt>
    <dgm:pt modelId="{936BD27E-5243-4658-A3A3-50FB3EF86CFB}" type="pres">
      <dgm:prSet presAssocID="{08B949F7-07E7-4FA9-B94F-B92EA15998F2}" presName="composite3" presStyleCnt="0"/>
      <dgm:spPr/>
    </dgm:pt>
    <dgm:pt modelId="{035C65BE-C622-4E0A-A8A2-3381CAE06B10}" type="pres">
      <dgm:prSet presAssocID="{08B949F7-07E7-4FA9-B94F-B92EA15998F2}" presName="background3" presStyleLbl="node3" presStyleIdx="0" presStyleCnt="3"/>
      <dgm:spPr/>
    </dgm:pt>
    <dgm:pt modelId="{7886E686-188A-44D5-99BF-681C97297F74}" type="pres">
      <dgm:prSet presAssocID="{08B949F7-07E7-4FA9-B94F-B92EA15998F2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FB6CC3-99DB-4D55-8FCC-A882E35D356C}" type="pres">
      <dgm:prSet presAssocID="{08B949F7-07E7-4FA9-B94F-B92EA15998F2}" presName="hierChild4" presStyleCnt="0"/>
      <dgm:spPr/>
    </dgm:pt>
    <dgm:pt modelId="{61FF6D90-1F73-492F-A16D-58CBB1E32EB4}" type="pres">
      <dgm:prSet presAssocID="{EBA59AFA-6548-4A85-8DBA-5A1DEC9375CB}" presName="Name17" presStyleLbl="parChTrans1D3" presStyleIdx="1" presStyleCnt="3"/>
      <dgm:spPr/>
      <dgm:t>
        <a:bodyPr/>
        <a:lstStyle/>
        <a:p>
          <a:endParaRPr lang="ru-RU"/>
        </a:p>
      </dgm:t>
    </dgm:pt>
    <dgm:pt modelId="{F8A5DB8D-9531-4ECE-8B6D-2D181B624E18}" type="pres">
      <dgm:prSet presAssocID="{665BCD1B-80BA-4DD8-97CA-BAEB53DD8A76}" presName="hierRoot3" presStyleCnt="0"/>
      <dgm:spPr/>
    </dgm:pt>
    <dgm:pt modelId="{D284038D-EECB-47C7-91D8-5111905753F5}" type="pres">
      <dgm:prSet presAssocID="{665BCD1B-80BA-4DD8-97CA-BAEB53DD8A76}" presName="composite3" presStyleCnt="0"/>
      <dgm:spPr/>
    </dgm:pt>
    <dgm:pt modelId="{D81816D9-D61D-4862-9B8F-C3FB9CE09FC4}" type="pres">
      <dgm:prSet presAssocID="{665BCD1B-80BA-4DD8-97CA-BAEB53DD8A76}" presName="background3" presStyleLbl="node3" presStyleIdx="1" presStyleCnt="3"/>
      <dgm:spPr/>
    </dgm:pt>
    <dgm:pt modelId="{61C62EB1-7051-4B31-8537-A13309DF5621}" type="pres">
      <dgm:prSet presAssocID="{665BCD1B-80BA-4DD8-97CA-BAEB53DD8A76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1D8685-D767-4FCF-8852-4272DCD39A9E}" type="pres">
      <dgm:prSet presAssocID="{665BCD1B-80BA-4DD8-97CA-BAEB53DD8A76}" presName="hierChild4" presStyleCnt="0"/>
      <dgm:spPr/>
    </dgm:pt>
    <dgm:pt modelId="{3E3500CB-3CE2-4A6F-BBDA-E13FC885EA4B}" type="pres">
      <dgm:prSet presAssocID="{E5BF3CDA-C9BD-4106-BC49-D9336B96C0E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98B46E0B-4472-4EE4-B8EB-081BAE5A797E}" type="pres">
      <dgm:prSet presAssocID="{A5EC3E88-1568-4CF5-BE3E-86081F3892F1}" presName="hierRoot2" presStyleCnt="0"/>
      <dgm:spPr/>
    </dgm:pt>
    <dgm:pt modelId="{AA7733C9-0D77-467F-BD5D-63432DE6381C}" type="pres">
      <dgm:prSet presAssocID="{A5EC3E88-1568-4CF5-BE3E-86081F3892F1}" presName="composite2" presStyleCnt="0"/>
      <dgm:spPr/>
    </dgm:pt>
    <dgm:pt modelId="{D14D50EC-9CC7-4B0B-9CE7-24F596F70087}" type="pres">
      <dgm:prSet presAssocID="{A5EC3E88-1568-4CF5-BE3E-86081F3892F1}" presName="background2" presStyleLbl="node2" presStyleIdx="1" presStyleCnt="2"/>
      <dgm:spPr/>
    </dgm:pt>
    <dgm:pt modelId="{B3C9D95A-1084-4654-88A7-4D3850BDD42A}" type="pres">
      <dgm:prSet presAssocID="{A5EC3E88-1568-4CF5-BE3E-86081F3892F1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26C74C1-E02D-4CE0-973F-7576097FB47A}" type="pres">
      <dgm:prSet presAssocID="{A5EC3E88-1568-4CF5-BE3E-86081F3892F1}" presName="hierChild3" presStyleCnt="0"/>
      <dgm:spPr/>
    </dgm:pt>
    <dgm:pt modelId="{C1A7B392-450D-4701-A98E-859C64153D91}" type="pres">
      <dgm:prSet presAssocID="{6C546D34-D39C-441F-8626-0D7825FB0964}" presName="Name17" presStyleLbl="parChTrans1D3" presStyleIdx="2" presStyleCnt="3"/>
      <dgm:spPr/>
      <dgm:t>
        <a:bodyPr/>
        <a:lstStyle/>
        <a:p>
          <a:endParaRPr lang="ru-RU"/>
        </a:p>
      </dgm:t>
    </dgm:pt>
    <dgm:pt modelId="{978B7FE0-2079-4367-9813-E848BC765172}" type="pres">
      <dgm:prSet presAssocID="{2F3C99C8-0007-4D9F-BA95-9A031E166B5E}" presName="hierRoot3" presStyleCnt="0"/>
      <dgm:spPr/>
    </dgm:pt>
    <dgm:pt modelId="{BF0E3A3C-6E2C-45A3-BF99-30DB2E59F359}" type="pres">
      <dgm:prSet presAssocID="{2F3C99C8-0007-4D9F-BA95-9A031E166B5E}" presName="composite3" presStyleCnt="0"/>
      <dgm:spPr/>
    </dgm:pt>
    <dgm:pt modelId="{4CAF18FA-1C08-4AA9-AAF6-2A120AA6B329}" type="pres">
      <dgm:prSet presAssocID="{2F3C99C8-0007-4D9F-BA95-9A031E166B5E}" presName="background3" presStyleLbl="node3" presStyleIdx="2" presStyleCnt="3"/>
      <dgm:spPr/>
    </dgm:pt>
    <dgm:pt modelId="{BA2ECE96-C496-4A13-A18B-DA09D3666832}" type="pres">
      <dgm:prSet presAssocID="{2F3C99C8-0007-4D9F-BA95-9A031E166B5E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1144979-967D-48B2-88FB-079A4E768F49}" type="pres">
      <dgm:prSet presAssocID="{2F3C99C8-0007-4D9F-BA95-9A031E166B5E}" presName="hierChild4" presStyleCnt="0"/>
      <dgm:spPr/>
    </dgm:pt>
  </dgm:ptLst>
  <dgm:cxnLst>
    <dgm:cxn modelId="{AC92F2BD-7803-45D0-95CD-BED89CA2EE47}" type="presOf" srcId="{EBA59AFA-6548-4A85-8DBA-5A1DEC9375CB}" destId="{61FF6D90-1F73-492F-A16D-58CBB1E32EB4}" srcOrd="0" destOrd="0" presId="urn:microsoft.com/office/officeart/2005/8/layout/hierarchy1"/>
    <dgm:cxn modelId="{9EE29E60-B2D5-4CF8-A8E8-F5191000C08B}" type="presOf" srcId="{E5BF3CDA-C9BD-4106-BC49-D9336B96C0E8}" destId="{3E3500CB-3CE2-4A6F-BBDA-E13FC885EA4B}" srcOrd="0" destOrd="0" presId="urn:microsoft.com/office/officeart/2005/8/layout/hierarchy1"/>
    <dgm:cxn modelId="{B3B8A052-C00F-46A4-8127-2CBAFBDD5298}" srcId="{1AF89DAE-4B3E-4524-9FE2-D0D05D3C2E6E}" destId="{A5EC3E88-1568-4CF5-BE3E-86081F3892F1}" srcOrd="1" destOrd="0" parTransId="{E5BF3CDA-C9BD-4106-BC49-D9336B96C0E8}" sibTransId="{FDAF7D52-CB1D-4603-811A-33EE686DF8C4}"/>
    <dgm:cxn modelId="{27C1CA10-7388-4E47-B61A-E1EA80E2A172}" type="presOf" srcId="{18EAF6ED-7AAF-45A6-9BE0-D83FFB20E45E}" destId="{4867D326-1856-4B55-8EA0-0A041B7E27B1}" srcOrd="0" destOrd="0" presId="urn:microsoft.com/office/officeart/2005/8/layout/hierarchy1"/>
    <dgm:cxn modelId="{E5498E94-2C4F-42D0-95BB-B27C09A37E4E}" type="presOf" srcId="{6C546D34-D39C-441F-8626-0D7825FB0964}" destId="{C1A7B392-450D-4701-A98E-859C64153D91}" srcOrd="0" destOrd="0" presId="urn:microsoft.com/office/officeart/2005/8/layout/hierarchy1"/>
    <dgm:cxn modelId="{C536A25D-7540-4C66-8486-E91803C3564E}" srcId="{F0FFC960-39C7-40F1-AA04-ED6947A68869}" destId="{665BCD1B-80BA-4DD8-97CA-BAEB53DD8A76}" srcOrd="1" destOrd="0" parTransId="{EBA59AFA-6548-4A85-8DBA-5A1DEC9375CB}" sibTransId="{E227157C-9B4C-423D-8002-F4F4AA17E177}"/>
    <dgm:cxn modelId="{89EFF86B-52D6-4829-B018-4C6663D584C0}" type="presOf" srcId="{0C684E07-3A15-4819-83AA-CEE20084DDDC}" destId="{286302DE-6C79-4F29-90CF-D49838D3B4A4}" srcOrd="0" destOrd="0" presId="urn:microsoft.com/office/officeart/2005/8/layout/hierarchy1"/>
    <dgm:cxn modelId="{99E23FF9-CD50-47B4-AB41-FBEBE917F96A}" srcId="{F0FFC960-39C7-40F1-AA04-ED6947A68869}" destId="{08B949F7-07E7-4FA9-B94F-B92EA15998F2}" srcOrd="0" destOrd="0" parTransId="{670DD70D-6AAA-497C-A1E0-C6A456C76F74}" sibTransId="{FE6F1CDB-C1D0-4948-895C-0C3C4BB6CC9C}"/>
    <dgm:cxn modelId="{27288D1B-B540-4774-B843-F92D61D1FC66}" srcId="{18EAF6ED-7AAF-45A6-9BE0-D83FFB20E45E}" destId="{1AF89DAE-4B3E-4524-9FE2-D0D05D3C2E6E}" srcOrd="0" destOrd="0" parTransId="{B486FC04-9166-4599-9399-DADA05295CD6}" sibTransId="{69DA025A-92AE-4F43-9369-DD7AF8BFCDEB}"/>
    <dgm:cxn modelId="{17C2AD7D-DCDF-4DF6-9D52-EBEC470C154E}" srcId="{1AF89DAE-4B3E-4524-9FE2-D0D05D3C2E6E}" destId="{F0FFC960-39C7-40F1-AA04-ED6947A68869}" srcOrd="0" destOrd="0" parTransId="{0C684E07-3A15-4819-83AA-CEE20084DDDC}" sibTransId="{E897876A-1251-4E08-89CF-8389BFF144B5}"/>
    <dgm:cxn modelId="{98783AC3-0264-442A-AD2E-BE1CE81E52B0}" type="presOf" srcId="{F0FFC960-39C7-40F1-AA04-ED6947A68869}" destId="{4307075C-4ABC-42CD-93CC-5D278B05675B}" srcOrd="0" destOrd="0" presId="urn:microsoft.com/office/officeart/2005/8/layout/hierarchy1"/>
    <dgm:cxn modelId="{AD177DE3-7C61-483C-B8B7-251A8251436F}" type="presOf" srcId="{665BCD1B-80BA-4DD8-97CA-BAEB53DD8A76}" destId="{61C62EB1-7051-4B31-8537-A13309DF5621}" srcOrd="0" destOrd="0" presId="urn:microsoft.com/office/officeart/2005/8/layout/hierarchy1"/>
    <dgm:cxn modelId="{E476E624-25DF-4B19-8F74-D573A445F42F}" type="presOf" srcId="{670DD70D-6AAA-497C-A1E0-C6A456C76F74}" destId="{F365CD26-C558-46E3-A4EC-1B5A0C5FEC4D}" srcOrd="0" destOrd="0" presId="urn:microsoft.com/office/officeart/2005/8/layout/hierarchy1"/>
    <dgm:cxn modelId="{D7FD408B-EAF2-4B11-964F-1163911AD5CA}" type="presOf" srcId="{2F3C99C8-0007-4D9F-BA95-9A031E166B5E}" destId="{BA2ECE96-C496-4A13-A18B-DA09D3666832}" srcOrd="0" destOrd="0" presId="urn:microsoft.com/office/officeart/2005/8/layout/hierarchy1"/>
    <dgm:cxn modelId="{620CDFA3-9D07-450E-945E-2C0FE703C6E0}" srcId="{A5EC3E88-1568-4CF5-BE3E-86081F3892F1}" destId="{2F3C99C8-0007-4D9F-BA95-9A031E166B5E}" srcOrd="0" destOrd="0" parTransId="{6C546D34-D39C-441F-8626-0D7825FB0964}" sibTransId="{04482625-A2C4-4E13-84DE-7086356D932C}"/>
    <dgm:cxn modelId="{2E25E9A2-D108-45C0-AA3E-23BF86668C58}" type="presOf" srcId="{1AF89DAE-4B3E-4524-9FE2-D0D05D3C2E6E}" destId="{5B41A53C-D291-4CC5-A80C-45BC5A1D16B4}" srcOrd="0" destOrd="0" presId="urn:microsoft.com/office/officeart/2005/8/layout/hierarchy1"/>
    <dgm:cxn modelId="{444F9430-EF67-464B-9730-9B32B11620D3}" type="presOf" srcId="{A5EC3E88-1568-4CF5-BE3E-86081F3892F1}" destId="{B3C9D95A-1084-4654-88A7-4D3850BDD42A}" srcOrd="0" destOrd="0" presId="urn:microsoft.com/office/officeart/2005/8/layout/hierarchy1"/>
    <dgm:cxn modelId="{F091ACBD-3C96-456D-9C02-D44F31D5E664}" type="presOf" srcId="{08B949F7-07E7-4FA9-B94F-B92EA15998F2}" destId="{7886E686-188A-44D5-99BF-681C97297F74}" srcOrd="0" destOrd="0" presId="urn:microsoft.com/office/officeart/2005/8/layout/hierarchy1"/>
    <dgm:cxn modelId="{81C686CC-FCF7-4686-ABCC-7F6CB0BA36CD}" type="presParOf" srcId="{4867D326-1856-4B55-8EA0-0A041B7E27B1}" destId="{16B10A86-91F0-4446-B97F-4BFE2802A98C}" srcOrd="0" destOrd="0" presId="urn:microsoft.com/office/officeart/2005/8/layout/hierarchy1"/>
    <dgm:cxn modelId="{7A833151-D78A-4DD8-B474-21F4FE5C7FC3}" type="presParOf" srcId="{16B10A86-91F0-4446-B97F-4BFE2802A98C}" destId="{3583732B-A96B-4B30-B7DC-AFA565D5B12D}" srcOrd="0" destOrd="0" presId="urn:microsoft.com/office/officeart/2005/8/layout/hierarchy1"/>
    <dgm:cxn modelId="{9149469F-801A-46B5-A86F-F41AC30091C1}" type="presParOf" srcId="{3583732B-A96B-4B30-B7DC-AFA565D5B12D}" destId="{82947FBA-BC01-4638-AE7A-D9F936F0CE2C}" srcOrd="0" destOrd="0" presId="urn:microsoft.com/office/officeart/2005/8/layout/hierarchy1"/>
    <dgm:cxn modelId="{9249FC71-22D7-40B3-967F-C955E4A7C108}" type="presParOf" srcId="{3583732B-A96B-4B30-B7DC-AFA565D5B12D}" destId="{5B41A53C-D291-4CC5-A80C-45BC5A1D16B4}" srcOrd="1" destOrd="0" presId="urn:microsoft.com/office/officeart/2005/8/layout/hierarchy1"/>
    <dgm:cxn modelId="{DB41C8B2-F444-4D84-8F3D-69EE41582356}" type="presParOf" srcId="{16B10A86-91F0-4446-B97F-4BFE2802A98C}" destId="{B436D0B9-5309-4FAB-87D7-B4ACE50FB64D}" srcOrd="1" destOrd="0" presId="urn:microsoft.com/office/officeart/2005/8/layout/hierarchy1"/>
    <dgm:cxn modelId="{CB874A0B-BE1E-4725-A017-D0BAB40FCD01}" type="presParOf" srcId="{B436D0B9-5309-4FAB-87D7-B4ACE50FB64D}" destId="{286302DE-6C79-4F29-90CF-D49838D3B4A4}" srcOrd="0" destOrd="0" presId="urn:microsoft.com/office/officeart/2005/8/layout/hierarchy1"/>
    <dgm:cxn modelId="{4FE7F920-D767-4557-BA63-50477EA725F9}" type="presParOf" srcId="{B436D0B9-5309-4FAB-87D7-B4ACE50FB64D}" destId="{000E043F-0D0E-4C38-825C-D6B16B5A5730}" srcOrd="1" destOrd="0" presId="urn:microsoft.com/office/officeart/2005/8/layout/hierarchy1"/>
    <dgm:cxn modelId="{4B04D765-4D39-48C8-ADFD-8499F020435D}" type="presParOf" srcId="{000E043F-0D0E-4C38-825C-D6B16B5A5730}" destId="{2078AFC7-2CEB-4EBD-82E8-6809C56FD239}" srcOrd="0" destOrd="0" presId="urn:microsoft.com/office/officeart/2005/8/layout/hierarchy1"/>
    <dgm:cxn modelId="{D2132490-1AAC-4387-B373-157D8F309EAE}" type="presParOf" srcId="{2078AFC7-2CEB-4EBD-82E8-6809C56FD239}" destId="{ADE1188D-796B-4685-87D9-DF8C6B2EE34B}" srcOrd="0" destOrd="0" presId="urn:microsoft.com/office/officeart/2005/8/layout/hierarchy1"/>
    <dgm:cxn modelId="{42BB09FC-D23B-4D18-82F7-6DEAA84B6B70}" type="presParOf" srcId="{2078AFC7-2CEB-4EBD-82E8-6809C56FD239}" destId="{4307075C-4ABC-42CD-93CC-5D278B05675B}" srcOrd="1" destOrd="0" presId="urn:microsoft.com/office/officeart/2005/8/layout/hierarchy1"/>
    <dgm:cxn modelId="{05857405-703B-42A3-A6AF-6D73A043867C}" type="presParOf" srcId="{000E043F-0D0E-4C38-825C-D6B16B5A5730}" destId="{1AD58A73-35F4-43DB-925A-236C7BBA2141}" srcOrd="1" destOrd="0" presId="urn:microsoft.com/office/officeart/2005/8/layout/hierarchy1"/>
    <dgm:cxn modelId="{7FC5CB79-DFB4-4FD6-999D-098BDE597049}" type="presParOf" srcId="{1AD58A73-35F4-43DB-925A-236C7BBA2141}" destId="{F365CD26-C558-46E3-A4EC-1B5A0C5FEC4D}" srcOrd="0" destOrd="0" presId="urn:microsoft.com/office/officeart/2005/8/layout/hierarchy1"/>
    <dgm:cxn modelId="{3E04B16E-2359-4645-85CC-87924B4E304D}" type="presParOf" srcId="{1AD58A73-35F4-43DB-925A-236C7BBA2141}" destId="{9B0917E3-16EE-4E9A-BEFD-63DF56B246E3}" srcOrd="1" destOrd="0" presId="urn:microsoft.com/office/officeart/2005/8/layout/hierarchy1"/>
    <dgm:cxn modelId="{C54A1600-F071-43D1-AD7C-0E2701EF7E6E}" type="presParOf" srcId="{9B0917E3-16EE-4E9A-BEFD-63DF56B246E3}" destId="{936BD27E-5243-4658-A3A3-50FB3EF86CFB}" srcOrd="0" destOrd="0" presId="urn:microsoft.com/office/officeart/2005/8/layout/hierarchy1"/>
    <dgm:cxn modelId="{2400D9AD-3D3F-4C95-9FB0-C65EB5CA59B6}" type="presParOf" srcId="{936BD27E-5243-4658-A3A3-50FB3EF86CFB}" destId="{035C65BE-C622-4E0A-A8A2-3381CAE06B10}" srcOrd="0" destOrd="0" presId="urn:microsoft.com/office/officeart/2005/8/layout/hierarchy1"/>
    <dgm:cxn modelId="{E44359DA-97E8-4033-B4DF-906615A57219}" type="presParOf" srcId="{936BD27E-5243-4658-A3A3-50FB3EF86CFB}" destId="{7886E686-188A-44D5-99BF-681C97297F74}" srcOrd="1" destOrd="0" presId="urn:microsoft.com/office/officeart/2005/8/layout/hierarchy1"/>
    <dgm:cxn modelId="{3193DD2E-3C68-44EB-9496-F37DA9DDBD0F}" type="presParOf" srcId="{9B0917E3-16EE-4E9A-BEFD-63DF56B246E3}" destId="{E7FB6CC3-99DB-4D55-8FCC-A882E35D356C}" srcOrd="1" destOrd="0" presId="urn:microsoft.com/office/officeart/2005/8/layout/hierarchy1"/>
    <dgm:cxn modelId="{D9B40A74-647E-4626-8F5E-EAD63741793C}" type="presParOf" srcId="{1AD58A73-35F4-43DB-925A-236C7BBA2141}" destId="{61FF6D90-1F73-492F-A16D-58CBB1E32EB4}" srcOrd="2" destOrd="0" presId="urn:microsoft.com/office/officeart/2005/8/layout/hierarchy1"/>
    <dgm:cxn modelId="{A5E6D681-5EE4-49F2-9860-D66DE5B00FD8}" type="presParOf" srcId="{1AD58A73-35F4-43DB-925A-236C7BBA2141}" destId="{F8A5DB8D-9531-4ECE-8B6D-2D181B624E18}" srcOrd="3" destOrd="0" presId="urn:microsoft.com/office/officeart/2005/8/layout/hierarchy1"/>
    <dgm:cxn modelId="{03F0F94B-74BE-4A15-8E38-BFE94DAD0837}" type="presParOf" srcId="{F8A5DB8D-9531-4ECE-8B6D-2D181B624E18}" destId="{D284038D-EECB-47C7-91D8-5111905753F5}" srcOrd="0" destOrd="0" presId="urn:microsoft.com/office/officeart/2005/8/layout/hierarchy1"/>
    <dgm:cxn modelId="{DF99E1D8-F921-4966-A036-D841D8EBC308}" type="presParOf" srcId="{D284038D-EECB-47C7-91D8-5111905753F5}" destId="{D81816D9-D61D-4862-9B8F-C3FB9CE09FC4}" srcOrd="0" destOrd="0" presId="urn:microsoft.com/office/officeart/2005/8/layout/hierarchy1"/>
    <dgm:cxn modelId="{46A9CDA2-4112-4375-A6CE-8A69D422669B}" type="presParOf" srcId="{D284038D-EECB-47C7-91D8-5111905753F5}" destId="{61C62EB1-7051-4B31-8537-A13309DF5621}" srcOrd="1" destOrd="0" presId="urn:microsoft.com/office/officeart/2005/8/layout/hierarchy1"/>
    <dgm:cxn modelId="{32055A2E-95C7-4EEA-A8E1-1C5ED82472EC}" type="presParOf" srcId="{F8A5DB8D-9531-4ECE-8B6D-2D181B624E18}" destId="{701D8685-D767-4FCF-8852-4272DCD39A9E}" srcOrd="1" destOrd="0" presId="urn:microsoft.com/office/officeart/2005/8/layout/hierarchy1"/>
    <dgm:cxn modelId="{0D6237D8-66B5-449A-9F41-7427C5A80628}" type="presParOf" srcId="{B436D0B9-5309-4FAB-87D7-B4ACE50FB64D}" destId="{3E3500CB-3CE2-4A6F-BBDA-E13FC885EA4B}" srcOrd="2" destOrd="0" presId="urn:microsoft.com/office/officeart/2005/8/layout/hierarchy1"/>
    <dgm:cxn modelId="{DE655D52-491B-4C84-BDD9-DB693774284A}" type="presParOf" srcId="{B436D0B9-5309-4FAB-87D7-B4ACE50FB64D}" destId="{98B46E0B-4472-4EE4-B8EB-081BAE5A797E}" srcOrd="3" destOrd="0" presId="urn:microsoft.com/office/officeart/2005/8/layout/hierarchy1"/>
    <dgm:cxn modelId="{975BA5D9-B552-4820-A7DA-339420457438}" type="presParOf" srcId="{98B46E0B-4472-4EE4-B8EB-081BAE5A797E}" destId="{AA7733C9-0D77-467F-BD5D-63432DE6381C}" srcOrd="0" destOrd="0" presId="urn:microsoft.com/office/officeart/2005/8/layout/hierarchy1"/>
    <dgm:cxn modelId="{984FAE4C-D871-41B3-B9FD-042563E66966}" type="presParOf" srcId="{AA7733C9-0D77-467F-BD5D-63432DE6381C}" destId="{D14D50EC-9CC7-4B0B-9CE7-24F596F70087}" srcOrd="0" destOrd="0" presId="urn:microsoft.com/office/officeart/2005/8/layout/hierarchy1"/>
    <dgm:cxn modelId="{D078A6CB-47EF-4BED-924E-8954ED645C7C}" type="presParOf" srcId="{AA7733C9-0D77-467F-BD5D-63432DE6381C}" destId="{B3C9D95A-1084-4654-88A7-4D3850BDD42A}" srcOrd="1" destOrd="0" presId="urn:microsoft.com/office/officeart/2005/8/layout/hierarchy1"/>
    <dgm:cxn modelId="{60D3E339-9F3F-49CC-B13B-08764DAF2140}" type="presParOf" srcId="{98B46E0B-4472-4EE4-B8EB-081BAE5A797E}" destId="{426C74C1-E02D-4CE0-973F-7576097FB47A}" srcOrd="1" destOrd="0" presId="urn:microsoft.com/office/officeart/2005/8/layout/hierarchy1"/>
    <dgm:cxn modelId="{BCFA8F84-4237-4C7F-86A7-852F63ADBE64}" type="presParOf" srcId="{426C74C1-E02D-4CE0-973F-7576097FB47A}" destId="{C1A7B392-450D-4701-A98E-859C64153D91}" srcOrd="0" destOrd="0" presId="urn:microsoft.com/office/officeart/2005/8/layout/hierarchy1"/>
    <dgm:cxn modelId="{C4BE6492-3CD5-4268-89B1-6ED63CCAA9BB}" type="presParOf" srcId="{426C74C1-E02D-4CE0-973F-7576097FB47A}" destId="{978B7FE0-2079-4367-9813-E848BC765172}" srcOrd="1" destOrd="0" presId="urn:microsoft.com/office/officeart/2005/8/layout/hierarchy1"/>
    <dgm:cxn modelId="{A66F940F-7593-428B-9340-F756822DC256}" type="presParOf" srcId="{978B7FE0-2079-4367-9813-E848BC765172}" destId="{BF0E3A3C-6E2C-45A3-BF99-30DB2E59F359}" srcOrd="0" destOrd="0" presId="urn:microsoft.com/office/officeart/2005/8/layout/hierarchy1"/>
    <dgm:cxn modelId="{B5CE7625-FA21-4D29-9C47-405FEB0BCBE0}" type="presParOf" srcId="{BF0E3A3C-6E2C-45A3-BF99-30DB2E59F359}" destId="{4CAF18FA-1C08-4AA9-AAF6-2A120AA6B329}" srcOrd="0" destOrd="0" presId="urn:microsoft.com/office/officeart/2005/8/layout/hierarchy1"/>
    <dgm:cxn modelId="{78E02FAB-971F-4D1D-B42E-73ED5EDBED78}" type="presParOf" srcId="{BF0E3A3C-6E2C-45A3-BF99-30DB2E59F359}" destId="{BA2ECE96-C496-4A13-A18B-DA09D3666832}" srcOrd="1" destOrd="0" presId="urn:microsoft.com/office/officeart/2005/8/layout/hierarchy1"/>
    <dgm:cxn modelId="{58751CA4-E08C-4B93-BAFB-A4CBB959FF5E}" type="presParOf" srcId="{978B7FE0-2079-4367-9813-E848BC765172}" destId="{E1144979-967D-48B2-88FB-079A4E768F49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BAE0A-3DF7-45C2-B91C-B4835BD2D6B4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213E5-3EA9-4F6F-BEA1-9CB23DDAD38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4558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B213E5-3EA9-4F6F-BEA1-9CB23DDAD38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290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wallpaper_19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 userDrawn="1"/>
        </p:nvSpPr>
        <p:spPr>
          <a:xfrm>
            <a:off x="1214414" y="3929066"/>
            <a:ext cx="4857784" cy="1857388"/>
          </a:xfrm>
          <a:prstGeom prst="wedgeRoundRectCallout">
            <a:avLst>
              <a:gd name="adj1" fmla="val 59428"/>
              <a:gd name="adj2" fmla="val 11902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Выноска-облако 7"/>
          <p:cNvSpPr/>
          <p:nvPr userDrawn="1"/>
        </p:nvSpPr>
        <p:spPr>
          <a:xfrm>
            <a:off x="928662" y="857232"/>
            <a:ext cx="7215238" cy="2357454"/>
          </a:xfrm>
          <a:prstGeom prst="cloudCallout">
            <a:avLst>
              <a:gd name="adj1" fmla="val 28779"/>
              <a:gd name="adj2" fmla="val 67110"/>
            </a:avLst>
          </a:prstGeom>
          <a:solidFill>
            <a:srgbClr val="FFCCCC"/>
          </a:solidFill>
          <a:ln>
            <a:solidFill>
              <a:srgbClr val="FF7575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50017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71438" y="71438"/>
            <a:ext cx="9001156" cy="6715148"/>
          </a:xfrm>
          <a:prstGeom prst="rect">
            <a:avLst/>
          </a:prstGeom>
          <a:noFill/>
          <a:ln w="57150">
            <a:solidFill>
              <a:srgbClr val="00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8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428596" y="357166"/>
            <a:ext cx="8286808" cy="114300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ED727-27CD-4E07-8BCC-54F7ACA67BF1}" type="datetimeFigureOut">
              <a:rPr lang="ru-RU" smtClean="0"/>
              <a:pPr/>
              <a:t>09.01.2020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2D7C6-DFB1-429C-A9F0-1B3ACF66FE2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214282" y="214290"/>
            <a:ext cx="8715436" cy="6500858"/>
          </a:xfrm>
          <a:prstGeom prst="rect">
            <a:avLst/>
          </a:prstGeom>
          <a:noFill/>
          <a:ln w="76200">
            <a:solidFill>
              <a:srgbClr val="FF818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1052736"/>
            <a:ext cx="7772400" cy="19174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b="1" spc="49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Исследовательский</a:t>
            </a:r>
            <a:br>
              <a:rPr lang="ru-RU" b="1" spc="49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49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краткосрочный проект</a:t>
            </a:r>
            <a:br>
              <a:rPr lang="ru-RU" b="1" spc="49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49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(фронтальный</a:t>
            </a:r>
            <a:r>
              <a:rPr lang="ru-RU" sz="3600" b="1" spc="49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</a:t>
            </a:r>
            <a:br>
              <a:rPr lang="ru-RU" sz="3600" b="1" spc="49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sz="3600" b="1" spc="49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Юные исследователи</a:t>
            </a:r>
            <a:br>
              <a:rPr lang="ru-RU" sz="3600" b="1" spc="49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3600" b="1" spc="49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WordArt 10"/>
          <p:cNvSpPr>
            <a:spLocks noGrp="1" noChangeArrowheads="1" noChangeShapeType="1" noTextEdit="1"/>
          </p:cNvSpPr>
          <p:nvPr>
            <p:ph type="subTitle" idx="1"/>
          </p:nvPr>
        </p:nvSpPr>
        <p:spPr bwMode="auto">
          <a:xfrm>
            <a:off x="1371600" y="3789040"/>
            <a:ext cx="4640560" cy="2160240"/>
          </a:xfrm>
          <a:prstGeom prst="rect">
            <a:avLst/>
          </a:prstGeom>
        </p:spPr>
        <p:txBody>
          <a:bodyPr wrap="none" lIns="88749" tIns="44374" rIns="88749" bIns="44374" fromWordArt="1">
            <a:prstTxWarp prst="textInflateTop">
              <a:avLst>
                <a:gd name="adj" fmla="val 0"/>
              </a:avLst>
            </a:prstTxWarp>
            <a:normAutofit fontScale="92500" lnSpcReduction="10000"/>
          </a:bodyPr>
          <a:lstStyle/>
          <a:p>
            <a:pPr algn="ctr"/>
            <a:r>
              <a:rPr lang="ru-RU" sz="35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Эксперимент – наблюдение </a:t>
            </a:r>
          </a:p>
          <a:p>
            <a:pPr algn="ctr"/>
            <a:r>
              <a:rPr lang="ru-RU" sz="35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ростом лука</a:t>
            </a:r>
          </a:p>
          <a:p>
            <a:pPr algn="ctr"/>
            <a:r>
              <a:rPr lang="ru-RU" sz="35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cs typeface="Times New Roman" pitchFamily="18" charset="0"/>
              </a:rPr>
              <a:t>Автор проекта:</a:t>
            </a:r>
          </a:p>
          <a:p>
            <a:pPr algn="ctr"/>
            <a:r>
              <a:rPr lang="ru-RU" sz="3500" i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70C0"/>
                </a:solidFill>
                <a:cs typeface="Times New Roman" pitchFamily="18" charset="0"/>
              </a:rPr>
              <a:t>Кириллова Т.Ю.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Девочки садят лук в воду.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admin\Desktop\солнечные зайчики\лук\DSCN36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428736"/>
            <a:ext cx="8143932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солнечные зайчики\лук\DSCN36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14688"/>
            <a:ext cx="4714875" cy="3286125"/>
          </a:xfrm>
          <a:prstGeom prst="rect">
            <a:avLst/>
          </a:prstGeom>
          <a:noFill/>
        </p:spPr>
      </p:pic>
      <p:pic>
        <p:nvPicPr>
          <p:cNvPr id="4099" name="Picture 3" descr="C:\Users\admin\Desktop\солнечные зайчики\лук\DSCN36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5338" y="285750"/>
            <a:ext cx="4538662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солнечные зайчики\лук\DSCN36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43997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Мальчики садят лук в землю.</a:t>
            </a:r>
            <a:endParaRPr lang="ru-RU" dirty="0"/>
          </a:p>
        </p:txBody>
      </p:sp>
      <p:pic>
        <p:nvPicPr>
          <p:cNvPr id="6146" name="Picture 2" descr="C:\Users\admin\Desktop\солнечные зайчики\лук\DSCN3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5" y="1357298"/>
            <a:ext cx="7358115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солнечные зайчики\лук\DSCN36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495800" cy="3448854"/>
          </a:xfrm>
          <a:prstGeom prst="rect">
            <a:avLst/>
          </a:prstGeom>
          <a:noFill/>
        </p:spPr>
      </p:pic>
      <p:pic>
        <p:nvPicPr>
          <p:cNvPr id="7171" name="Picture 3" descr="C:\Users\admin\Desktop\солнечные зайчики\лук\DSCN36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251244"/>
            <a:ext cx="4929190" cy="3606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солнечные зайчики\лук\DSCN3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8715436" cy="6338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6-й день наблюдения</a:t>
            </a:r>
            <a:endParaRPr lang="ru-RU" dirty="0"/>
          </a:p>
        </p:txBody>
      </p:sp>
      <p:pic>
        <p:nvPicPr>
          <p:cNvPr id="9218" name="Picture 2" descr="C:\Users\admin\Desktop\солнечные зайчики\лук\DSCN37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600200"/>
            <a:ext cx="7643865" cy="4972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2648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6-й день наблюдения</a:t>
            </a:r>
            <a:endParaRPr lang="ru-RU" dirty="0"/>
          </a:p>
        </p:txBody>
      </p:sp>
      <p:pic>
        <p:nvPicPr>
          <p:cNvPr id="10242" name="Picture 2" descr="C:\Users\admin\Desktop\солнечные зайчики\лук\DSCN37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00174"/>
            <a:ext cx="4038600" cy="3591730"/>
          </a:xfrm>
          <a:prstGeom prst="rect">
            <a:avLst/>
          </a:prstGeom>
          <a:noFill/>
        </p:spPr>
      </p:pic>
      <p:pic>
        <p:nvPicPr>
          <p:cNvPr id="10243" name="Picture 3" descr="C:\Users\admin\Desktop\солнечные зайчики\лук\DSCN37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857496"/>
            <a:ext cx="4400552" cy="372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9-й день наблюдения</a:t>
            </a:r>
            <a:endParaRPr lang="ru-RU" dirty="0"/>
          </a:p>
        </p:txBody>
      </p:sp>
      <p:pic>
        <p:nvPicPr>
          <p:cNvPr id="11266" name="Picture 2" descr="C:\Users\admin\Desktop\солнечные зайчики\лук\DSCN37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00372"/>
            <a:ext cx="4038600" cy="3028950"/>
          </a:xfrm>
          <a:prstGeom prst="rect">
            <a:avLst/>
          </a:prstGeom>
          <a:noFill/>
        </p:spPr>
      </p:pic>
      <p:pic>
        <p:nvPicPr>
          <p:cNvPr id="11267" name="Picture 3" descr="C:\Users\admin\Desktop\солнечные зайчики\лук\DSCN37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3884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19-й день наблюдения</a:t>
            </a:r>
            <a:endParaRPr lang="ru-RU" dirty="0"/>
          </a:p>
        </p:txBody>
      </p:sp>
      <p:pic>
        <p:nvPicPr>
          <p:cNvPr id="12290" name="Picture 2" descr="C:\Users\admin\Desktop\солнечные зайчики\лук\DSCN3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7500990" cy="4972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1238761"/>
              </p:ext>
            </p:extLst>
          </p:nvPr>
        </p:nvGraphicFramePr>
        <p:xfrm>
          <a:off x="251520" y="274638"/>
          <a:ext cx="8640960" cy="6466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Таблица наблюдений</a:t>
            </a:r>
            <a:endParaRPr lang="ru-RU" dirty="0"/>
          </a:p>
        </p:txBody>
      </p:sp>
      <p:pic>
        <p:nvPicPr>
          <p:cNvPr id="1026" name="Picture 2" descr="F:\DCIM\101NIKON\DSCN39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8572559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Полезность зеленого лука</a:t>
            </a:r>
            <a:endParaRPr lang="ru-RU" dirty="0"/>
          </a:p>
        </p:txBody>
      </p:sp>
      <p:pic>
        <p:nvPicPr>
          <p:cNvPr id="13314" name="Picture 2" descr="C:\Users\admin\Desktop\солнечные зайчики\лук\DSCN389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786190"/>
            <a:ext cx="2757478" cy="2871788"/>
          </a:xfrm>
          <a:prstGeom prst="rect">
            <a:avLst/>
          </a:prstGeom>
          <a:noFill/>
        </p:spPr>
      </p:pic>
      <p:pic>
        <p:nvPicPr>
          <p:cNvPr id="13315" name="Picture 3" descr="C:\Users\admin\Desktop\солнечные зайчики\лук\DSCN389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643050"/>
            <a:ext cx="5829312" cy="37346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604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солнечные зайчики\лук\DSCN39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785926"/>
            <a:ext cx="4352956" cy="3294872"/>
          </a:xfrm>
          <a:prstGeom prst="rect">
            <a:avLst/>
          </a:prstGeom>
          <a:noFill/>
        </p:spPr>
      </p:pic>
      <p:pic>
        <p:nvPicPr>
          <p:cNvPr id="14339" name="Picture 3" descr="C:\Users\admin\Desktop\солнечные зайчики\лук\DSCN39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357430"/>
            <a:ext cx="3874565" cy="4025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9024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солнечные зайчики\лук\DSCN38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0098" y="0"/>
            <a:ext cx="4929190" cy="3643338"/>
          </a:xfrm>
          <a:prstGeom prst="rect">
            <a:avLst/>
          </a:prstGeom>
          <a:noFill/>
        </p:spPr>
      </p:pic>
      <p:pic>
        <p:nvPicPr>
          <p:cNvPr id="15363" name="Picture 3" descr="C:\Users\admin\Desktop\солнечные зайчики\лук\DSCN3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40" y="0"/>
            <a:ext cx="5000660" cy="3571876"/>
          </a:xfrm>
          <a:prstGeom prst="rect">
            <a:avLst/>
          </a:prstGeom>
          <a:noFill/>
        </p:spPr>
      </p:pic>
      <p:pic>
        <p:nvPicPr>
          <p:cNvPr id="15364" name="Picture 4" descr="C:\Users\admin\Desktop\солнечные зайчики\лук\DSCN38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3143248"/>
            <a:ext cx="4786314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admin\Desktop\солнечные зайчики\лук\DSCN39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038600" cy="3028950"/>
          </a:xfrm>
          <a:prstGeom prst="rect">
            <a:avLst/>
          </a:prstGeom>
          <a:noFill/>
        </p:spPr>
      </p:pic>
      <p:pic>
        <p:nvPicPr>
          <p:cNvPr id="16387" name="Picture 3" descr="C:\Users\admin\Desktop\солнечные зайчики\лук\DSCN39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038600" cy="3028950"/>
          </a:xfrm>
          <a:prstGeom prst="rect">
            <a:avLst/>
          </a:prstGeom>
          <a:noFill/>
        </p:spPr>
      </p:pic>
      <p:pic>
        <p:nvPicPr>
          <p:cNvPr id="16388" name="Picture 4" descr="C:\Users\admin\Desktop\солнечные зайчики\лук\DSCN39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222" y="3357562"/>
            <a:ext cx="4857752" cy="3143272"/>
          </a:xfrm>
          <a:prstGeom prst="rect">
            <a:avLst/>
          </a:prstGeom>
          <a:noFill/>
        </p:spPr>
      </p:pic>
      <p:pic>
        <p:nvPicPr>
          <p:cNvPr id="16389" name="Picture 5" descr="C:\Users\admin\Desktop\солнечные зайчики\лук\DSCN39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143248"/>
            <a:ext cx="4429156" cy="3714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admin\Desktop\солнечные зайчики\лук\DSCN3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8001024" cy="6215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Теперь 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мы знаем, что:</a:t>
            </a:r>
            <a:br>
              <a:rPr lang="ru-RU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sz="36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36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0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0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6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Луку</a:t>
            </a:r>
            <a: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, как и любому растению, нужны: свет, тепло, воздух, вода;</a:t>
            </a:r>
            <a:b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 Чтобы вырастить лук, нужно трудиться: посадить луковицы, рыхлить землю, поливать растения;</a:t>
            </a:r>
            <a:b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 Лук помогает людям не болеть;</a:t>
            </a:r>
            <a:b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 В луке много витаминов.</a:t>
            </a:r>
            <a:r>
              <a:rPr lang="ru-RU" sz="4000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000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 </a:t>
            </a:r>
            <a:r>
              <a:rPr lang="ru-RU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8904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43568"/>
            <a:ext cx="8208912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Результат</a:t>
            </a:r>
            <a:r>
              <a:rPr lang="ru-RU" sz="28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  <a:endParaRPr lang="ru-RU" sz="2300" b="1" dirty="0">
              <a:solidFill>
                <a:srgbClr val="0033CC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300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В </a:t>
            </a:r>
            <a:r>
              <a:rPr lang="ru-RU" sz="23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процессе реализации проекта:</a:t>
            </a:r>
            <a:endParaRPr lang="ru-RU" sz="2300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дети научились сажать лук и ухаживать за ним.</a:t>
            </a:r>
            <a:endParaRPr lang="ru-RU" sz="2300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дети узнали о пользе лука.</a:t>
            </a:r>
            <a:endParaRPr lang="ru-RU" sz="2300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дети познакомились с художественной литературой об овощах: поговорки, стихи, сказки, загадки;</a:t>
            </a:r>
            <a:endParaRPr lang="ru-RU" sz="2300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у детей сформировались знания и представления о росте зеленого лука в комнатных условиях.</a:t>
            </a:r>
            <a:endParaRPr lang="ru-RU" sz="2300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у детей развился познавательный интерес к объектам природы ближайшего окружения, в частности, к </a:t>
            </a:r>
            <a:r>
              <a:rPr lang="ru-RU" sz="2300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луку.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3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 лук посаженный в воду и лук посаженный в землю одинаково растут</a:t>
            </a:r>
            <a:endParaRPr lang="ru-RU" sz="2300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640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qaq2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qaq2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5776"/>
            <a:ext cx="912397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5720" y="285749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Малыши лучок сажали</a:t>
            </a:r>
          </a:p>
          <a:p>
            <a:r>
              <a:rPr lang="ru-RU" sz="3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урожай большой собрали. Витаминов целый клад - приходите все к нам в сад!</a:t>
            </a:r>
          </a:p>
        </p:txBody>
      </p:sp>
    </p:spTree>
    <p:extLst>
      <p:ext uri="{BB962C8B-B14F-4D97-AF65-F5344CB8AC3E}">
        <p14:creationId xmlns="" xmlns:p14="http://schemas.microsoft.com/office/powerpoint/2010/main" val="35024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700808"/>
            <a:ext cx="82809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Тип проекта: 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познавательно – исследовательский, творческий, коллективный. </a:t>
            </a:r>
            <a:endParaRPr lang="ru-RU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Продолжительность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ru-RU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краткосрочный 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(конец </a:t>
            </a:r>
            <a:r>
              <a:rPr lang="ru-RU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марта- апрель)</a:t>
            </a:r>
            <a:endParaRPr lang="ru-RU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Место проведения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ru-RU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средняя 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группа детского сада. </a:t>
            </a:r>
            <a:endParaRPr lang="ru-RU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Объект исследования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репчатый лук. </a:t>
            </a:r>
            <a:endParaRPr lang="ru-RU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Проблема проекта: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Как можно вырастить зелёный лук на подоконнике? Чем может быть полезен лук? Что можно делать с луком? Исследование полезных свойств лука. </a:t>
            </a:r>
            <a:endParaRPr lang="ru-RU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Актуальность: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 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дети мало едят витаминов. Что дети должны знать о зеленом витамине.</a:t>
            </a:r>
            <a:endParaRPr lang="ru-RU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Проектная идея: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объединение детей, родителей и воспитателей в совместной деятельности: выращивание лука на подоконнике весной. </a:t>
            </a:r>
            <a:endParaRPr lang="ru-RU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Участники проекта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: </a:t>
            </a:r>
            <a:r>
              <a:rPr lang="ru-RU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дети и воспитатель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Материалы</a:t>
            </a: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  <a:r>
              <a:rPr lang="ru-RU" b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земля, вода, лук,  контейнеры для посадки, лейка для полива, палочки для рыхления земли. </a:t>
            </a:r>
            <a:endParaRPr lang="ru-RU" b="1" dirty="0">
              <a:solidFill>
                <a:srgbClr val="0033CC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466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Цель</a:t>
            </a:r>
            <a:r>
              <a:rPr lang="ru-RU" sz="48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:</a:t>
            </a:r>
            <a:br>
              <a:rPr lang="ru-RU" sz="48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ru-RU" sz="48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8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8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В</a:t>
            </a:r>
            <a:r>
              <a:rPr lang="ru-RU" b="1" i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ызвать </a:t>
            </a:r>
            <a:r>
              <a:rPr lang="ru-RU" b="1" i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у детей познавательный  интерес к выращиванию  репчатого лука на перо в комнатных условиях. Узнать о его пользе.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03533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0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  <a:t>Задачи:</a:t>
            </a:r>
            <a:br>
              <a:rPr lang="ru-RU" b="1" dirty="0" smtClean="0">
                <a:solidFill>
                  <a:srgbClr val="FF0000"/>
                </a:solidFill>
                <a:latin typeface="Arial" pitchFamily="34" charset="0"/>
              </a:rPr>
            </a:br>
            <a:r>
              <a:rPr lang="ru-RU" b="1" dirty="0">
                <a:solidFill>
                  <a:srgbClr val="FF0000"/>
                </a:solidFill>
                <a:latin typeface="Arial" pitchFamily="34" charset="0"/>
              </a:rPr>
              <a:t/>
            </a:r>
            <a:br>
              <a:rPr lang="ru-RU" b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ru-RU" sz="2200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Учить </a:t>
            </a: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детей ежедневно ухаживать за луком весной  в комнатных условиях.</a:t>
            </a: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ea typeface="Times New Roman" pitchFamily="18" charset="0"/>
                <a:cs typeface="Courier New" pitchFamily="49" charset="0"/>
              </a:rPr>
              <a:t>Закрепить представления о луке, особенностях внешнего строения, находить «донце» с корнями и верхушку;</a:t>
            </a: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Формировать представление детей о необходимости света, тепла, влаги почвы для роста луковиц.</a:t>
            </a: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Наблюдать за изменениями роста луковиц в стакане воды и в контейнере с почвой.</a:t>
            </a: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Учить бережно относиться  к природе.</a:t>
            </a: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Учить выполнять индивидуальные и коллективные поручения.</a:t>
            </a: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Научить детей видеть результат своего труда.</a:t>
            </a: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22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22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Вызвать у детей интерес к конкретному объекту- луку, через стихи, загадки, проектно- исследовательскую деятельность.  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79599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l" fontAlgn="base">
              <a:spcAft>
                <a:spcPct val="0"/>
              </a:spcAft>
            </a:pPr>
            <a: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Предполагаемый  </a:t>
            </a:r>
            <a:r>
              <a:rPr lang="ru-RU" sz="4000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результат: </a:t>
            </a:r>
            <a:r>
              <a:rPr lang="ru-RU" sz="4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600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дети </a:t>
            </a:r>
            <a:r>
              <a:rPr lang="ru-RU" sz="36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научатся сажать и ухаживать за луком и познакомятся с условиями его содержания;</a:t>
            </a:r>
            <a: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36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6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у детей сформируются знания и представления о росте зеленого лука в комнатных условиях как в контейнере с почвой, так и в стакане с водой;</a:t>
            </a:r>
            <a:r>
              <a:rPr lang="ru-RU" sz="40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40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40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дети узнают о пользе зелёного витамина.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3488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ru-RU" sz="36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sz="3600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sz="3600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sz="3600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sz="3600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</a:br>
            <a:r>
              <a:rPr lang="ru-RU" sz="4000" b="1" i="1" dirty="0" smtClean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Этап  </a:t>
            </a:r>
            <a:r>
              <a:rPr lang="ru-RU" sz="4000" b="1" i="1" dirty="0">
                <a:solidFill>
                  <a:srgbClr val="FF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подготовительный</a:t>
            </a:r>
            <a:r>
              <a:rPr lang="ru-RU" sz="3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36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100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Сбор </a:t>
            </a:r>
            <a:r>
              <a:rPr lang="ru-RU" sz="31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художественной литературы: стихи, загадки, пословицы, поговорки, рассказы, сказки про овощи.</a:t>
            </a:r>
            <a:r>
              <a:rPr lang="ru-RU" sz="31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sz="3100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r>
              <a:rPr lang="ru-RU" sz="3100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Разбивка </a:t>
            </a:r>
            <a:r>
              <a:rPr lang="ru-RU" sz="3100" b="1" dirty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грядок на </a:t>
            </a:r>
            <a:r>
              <a:rPr lang="ru-RU" sz="3100" b="1" dirty="0" smtClean="0">
                <a:solidFill>
                  <a:srgbClr val="0033CC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подоконнике.</a:t>
            </a:r>
            <a:r>
              <a:rPr lang="ru-RU" sz="3100" b="1" dirty="0" smtClean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ru-RU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  <a:t/>
            </a:r>
            <a:br>
              <a:rPr lang="ru-RU" b="1" dirty="0">
                <a:solidFill>
                  <a:srgbClr val="0033CC"/>
                </a:solidFill>
                <a:latin typeface="Courier New" pitchFamily="49" charset="0"/>
                <a:cs typeface="Courier New" pitchFamily="49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8955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Разговор о луке</a:t>
            </a:r>
            <a:endParaRPr lang="ru-RU" dirty="0"/>
          </a:p>
        </p:txBody>
      </p:sp>
      <p:pic>
        <p:nvPicPr>
          <p:cNvPr id="2050" name="Picture 2" descr="C:\Users\admin\Desktop\солнечные зайчики\лук\DSCN3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00174"/>
            <a:ext cx="4071966" cy="4214842"/>
          </a:xfrm>
          <a:prstGeom prst="rect">
            <a:avLst/>
          </a:prstGeom>
          <a:noFill/>
        </p:spPr>
      </p:pic>
      <p:pic>
        <p:nvPicPr>
          <p:cNvPr id="2051" name="Picture 3" descr="C:\Users\admin\Desktop\солнечные зайчики\лук\DSCN3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071678"/>
            <a:ext cx="4379894" cy="41243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Посадка лука.    1-й день</a:t>
            </a:r>
            <a:endParaRPr lang="ru-RU" dirty="0"/>
          </a:p>
        </p:txBody>
      </p:sp>
      <p:pic>
        <p:nvPicPr>
          <p:cNvPr id="1026" name="Picture 2" descr="C:\Users\admin\Desktop\солнечные зайчики\лук\DSCN36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571613"/>
            <a:ext cx="4000528" cy="3286148"/>
          </a:xfrm>
          <a:prstGeom prst="rect">
            <a:avLst/>
          </a:prstGeom>
          <a:noFill/>
        </p:spPr>
      </p:pic>
      <p:pic>
        <p:nvPicPr>
          <p:cNvPr id="1027" name="Picture 3" descr="C:\Users\admin\Desktop\солнечные зайчики\лук\DSCN36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2857496"/>
            <a:ext cx="4424394" cy="3421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536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</TotalTime>
  <Words>313</Words>
  <Application>Microsoft Office PowerPoint</Application>
  <PresentationFormat>Экран (4:3)</PresentationFormat>
  <Paragraphs>46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Исследовательский краткосрочный проект (фронтальный) Юные исследователи </vt:lpstr>
      <vt:lpstr>Слайд 2</vt:lpstr>
      <vt:lpstr>Слайд 3</vt:lpstr>
      <vt:lpstr>       Цель:     Вызвать у детей познавательный  интерес к выращиванию  репчатого лука на перо в комнатных условиях. Узнать о его пользе.</vt:lpstr>
      <vt:lpstr>          Задачи:  Учить детей ежедневно ухаживать за луком весной  в комнатных условиях. Закрепить представления о луке, особенностях внешнего строения, находить «донце» с корнями и верхушку; Формировать представление детей о необходимости света, тепла, влаги почвы для роста луковиц. Наблюдать за изменениями роста луковиц в стакане воды и в контейнере с почвой. Учить бережно относиться  к природе. Учить выполнять индивидуальные и коллективные поручения. Научить детей видеть результат своего труда. Вызвать у детей интерес к конкретному объекту- луку, через стихи, загадки, проектно- исследовательскую деятельность.  </vt:lpstr>
      <vt:lpstr>          Предполагаемый  результат:   дети научатся сажать и ухаживать за луком и познакомятся с условиями его содержания; у детей сформируются знания и представления о росте зеленого лука в комнатных условиях как в контейнере с почвой, так и в стакане с водой; дети узнают о пользе зелёного витамина. </vt:lpstr>
      <vt:lpstr>      Этап  подготовительный  Сбор художественной литературы: стихи, загадки, пословицы, поговорки, рассказы, сказки про овощи. Разбивка грядок на подоконнике.  </vt:lpstr>
      <vt:lpstr>Разговор о луке</vt:lpstr>
      <vt:lpstr>Посадка лука.    1-й день</vt:lpstr>
      <vt:lpstr>Девочки садят лук в воду.</vt:lpstr>
      <vt:lpstr>Слайд 11</vt:lpstr>
      <vt:lpstr>Слайд 12</vt:lpstr>
      <vt:lpstr>Мальчики садят лук в землю.</vt:lpstr>
      <vt:lpstr>Слайд 14</vt:lpstr>
      <vt:lpstr>Слайд 15</vt:lpstr>
      <vt:lpstr>6-й день наблюдения</vt:lpstr>
      <vt:lpstr>6-й день наблюдения</vt:lpstr>
      <vt:lpstr>9-й день наблюдения</vt:lpstr>
      <vt:lpstr>19-й день наблюдения</vt:lpstr>
      <vt:lpstr>Таблица наблюдений</vt:lpstr>
      <vt:lpstr>Полезность зеленого лука</vt:lpstr>
      <vt:lpstr>Слайд 22</vt:lpstr>
      <vt:lpstr>Слайд 23</vt:lpstr>
      <vt:lpstr>Слайд 24</vt:lpstr>
      <vt:lpstr>Слайд 25</vt:lpstr>
      <vt:lpstr>          Теперь мы знаем, что:    Луку, как и любому растению, нужны: свет, тепло, воздух, вода;  Чтобы вырастить лук, нужно трудиться: посадить луковицы, рыхлить землю, поливать растения;  Лук помогает людям не болеть;  В луке много витаминов.   </vt:lpstr>
      <vt:lpstr>Слайд 27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Corowina</dc:creator>
  <cp:lastModifiedBy>admin</cp:lastModifiedBy>
  <cp:revision>27</cp:revision>
  <dcterms:created xsi:type="dcterms:W3CDTF">2013-02-09T17:45:17Z</dcterms:created>
  <dcterms:modified xsi:type="dcterms:W3CDTF">2020-01-09T02:59:58Z</dcterms:modified>
</cp:coreProperties>
</file>