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3" r:id="rId7"/>
    <p:sldId id="264" r:id="rId8"/>
    <p:sldId id="265" r:id="rId9"/>
    <p:sldId id="266" r:id="rId10"/>
    <p:sldId id="267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1D535-AC25-471F-9474-9642D96A4EE4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8F3C1-A023-41EA-8B54-D17A76FC7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F3C1-A023-41EA-8B54-D17A76FC7A6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600" y="304800"/>
            <a:ext cx="7010400" cy="1752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МБДОУ Казачинский детский сад «Солнышко»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8200" y="2971800"/>
            <a:ext cx="4267200" cy="20574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Золотухина</a:t>
            </a:r>
            <a:r>
              <a:rPr lang="ru-RU" dirty="0" smtClean="0"/>
              <a:t> Мария Анатольевна</a:t>
            </a:r>
          </a:p>
          <a:p>
            <a:r>
              <a:rPr lang="ru-RU" sz="2000" dirty="0" smtClean="0"/>
              <a:t>Воспитатель второй младшей группы</a:t>
            </a:r>
          </a:p>
        </p:txBody>
      </p:sp>
      <p:pic>
        <p:nvPicPr>
          <p:cNvPr id="1026" name="Picture 2" descr="C:\Users\Dsad2\Downloads\IMG_20201209_091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708" y="1371600"/>
            <a:ext cx="464156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90600"/>
            <a:ext cx="4343400" cy="5181600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ct val="0"/>
              </a:spcBef>
              <a:buNone/>
            </a:pPr>
            <a:r>
              <a:rPr lang="ru-RU" sz="50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Диплом победителя (I степени) Всероссийского тестирования «</a:t>
            </a:r>
            <a:r>
              <a:rPr lang="ru-RU" sz="5000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ПедЭксперт</a:t>
            </a:r>
            <a:r>
              <a:rPr lang="ru-RU" sz="50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май 2020».  Направление: Тестирование для воспитателей. Тест: Организация работы с детьми дошкольного возраста с ОВЗ. Проектирование адаптированной образовательной программы.</a:t>
            </a:r>
          </a:p>
          <a:p>
            <a:pPr>
              <a:spcBef>
                <a:spcPct val="0"/>
              </a:spcBef>
              <a:buNone/>
            </a:pPr>
            <a:r>
              <a:rPr lang="ru-RU" sz="50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Диплом победителя (I степени) Всероссийского тестирования «</a:t>
            </a:r>
            <a:r>
              <a:rPr lang="ru-RU" sz="5000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Воспитатель.pro</a:t>
            </a:r>
            <a:r>
              <a:rPr lang="ru-RU" sz="50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Октябрь 2020». Тест: Организация методической работы.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/>
              <a:t>Отмечена:</a:t>
            </a:r>
            <a:endParaRPr lang="ru-RU" dirty="0"/>
          </a:p>
        </p:txBody>
      </p:sp>
      <p:pic>
        <p:nvPicPr>
          <p:cNvPr id="1026" name="Picture 2" descr="C:\Users\Dsad2\Downloads\IMG_20201209_154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0"/>
            <a:ext cx="1885950" cy="3352800"/>
          </a:xfrm>
          <a:prstGeom prst="rect">
            <a:avLst/>
          </a:prstGeom>
          <a:noFill/>
        </p:spPr>
      </p:pic>
      <p:pic>
        <p:nvPicPr>
          <p:cNvPr id="1027" name="Picture 3" descr="C:\Users\Dsad2\Downloads\IMG_20201209_154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514600"/>
            <a:ext cx="2309813" cy="4106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600" y="1481328"/>
            <a:ext cx="8686800" cy="48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Новая тема самообразования:</a:t>
            </a:r>
          </a:p>
          <a:p>
            <a:pPr>
              <a:buNone/>
            </a:pPr>
            <a:r>
              <a:rPr lang="ru-RU" sz="3200" dirty="0" smtClean="0"/>
              <a:t>Развитие мелкой моторики через нетрадиционные техники аппликации</a:t>
            </a:r>
          </a:p>
          <a:p>
            <a:pPr>
              <a:buNone/>
            </a:pPr>
            <a:r>
              <a:rPr lang="ru-RU" sz="3200" dirty="0" smtClean="0"/>
              <a:t>Повышение своего профессионального мастерства через курсы повышения квалификации, мастер-классы, через изучение новой методической литературы.</a:t>
            </a:r>
          </a:p>
          <a:p>
            <a:pPr>
              <a:spcBef>
                <a:spcPct val="0"/>
              </a:spcBef>
              <a:buNone/>
            </a:pPr>
            <a:endParaRPr lang="ru-RU" sz="37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Перспективы на будущее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05000" y="381000"/>
            <a:ext cx="65532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Давайте знакомиться: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9144000" cy="5791200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solidFill>
                  <a:srgbClr val="C00000"/>
                </a:solidFill>
              </a:rPr>
              <a:t>Золотухина</a:t>
            </a:r>
            <a:r>
              <a:rPr lang="ru-RU" sz="1800" dirty="0" smtClean="0">
                <a:solidFill>
                  <a:srgbClr val="C00000"/>
                </a:solidFill>
              </a:rPr>
              <a:t> Мария Анатольевна</a:t>
            </a:r>
          </a:p>
          <a:p>
            <a:r>
              <a:rPr lang="ru-RU" sz="1800" dirty="0" smtClean="0"/>
              <a:t>Родилась 7 марта 1992г</a:t>
            </a:r>
          </a:p>
          <a:p>
            <a:r>
              <a:rPr lang="ru-RU" sz="1800" dirty="0" smtClean="0"/>
              <a:t>В </a:t>
            </a:r>
            <a:r>
              <a:rPr lang="ru-RU" sz="1800" dirty="0" smtClean="0">
                <a:solidFill>
                  <a:srgbClr val="C00000"/>
                </a:solidFill>
              </a:rPr>
              <a:t>2009 </a:t>
            </a:r>
            <a:r>
              <a:rPr lang="ru-RU" sz="1800" dirty="0" smtClean="0"/>
              <a:t>году окончила </a:t>
            </a:r>
            <a:r>
              <a:rPr lang="ru-RU" sz="1800" dirty="0" err="1" smtClean="0"/>
              <a:t>Казачинскую</a:t>
            </a:r>
            <a:r>
              <a:rPr lang="ru-RU" sz="1800" dirty="0" smtClean="0"/>
              <a:t> среднюю общеобразовательную  школу </a:t>
            </a:r>
          </a:p>
          <a:p>
            <a:r>
              <a:rPr lang="ru-RU" sz="1800" dirty="0" smtClean="0"/>
              <a:t>В </a:t>
            </a:r>
            <a:r>
              <a:rPr lang="ru-RU" sz="1800" dirty="0" smtClean="0">
                <a:solidFill>
                  <a:srgbClr val="C00000"/>
                </a:solidFill>
              </a:rPr>
              <a:t>2015</a:t>
            </a:r>
            <a:r>
              <a:rPr lang="ru-RU" sz="1800" dirty="0" smtClean="0"/>
              <a:t> году получила высшее образование г. Красноярск, Федеральное государственное автономное образовательное учреждение высшего профессионального образования «Сибирский федеральный университет», специальность «учитель начальных классов». </a:t>
            </a:r>
          </a:p>
          <a:p>
            <a:r>
              <a:rPr lang="ru-RU" sz="1800" dirty="0" smtClean="0"/>
              <a:t>С </a:t>
            </a:r>
            <a:r>
              <a:rPr lang="ru-RU" sz="1800" dirty="0" smtClean="0">
                <a:solidFill>
                  <a:srgbClr val="C00000"/>
                </a:solidFill>
              </a:rPr>
              <a:t>2016</a:t>
            </a:r>
            <a:r>
              <a:rPr lang="ru-RU" sz="1800" dirty="0" smtClean="0"/>
              <a:t> года работала в </a:t>
            </a:r>
            <a:r>
              <a:rPr lang="ru-RU" sz="1800" dirty="0" err="1" smtClean="0"/>
              <a:t>Галанинской</a:t>
            </a:r>
            <a:r>
              <a:rPr lang="ru-RU" sz="1800" dirty="0" smtClean="0"/>
              <a:t> основной общеобразовательной школе учителем начальных классов</a:t>
            </a:r>
          </a:p>
          <a:p>
            <a:r>
              <a:rPr lang="ru-RU" sz="1800" dirty="0" smtClean="0"/>
              <a:t>В </a:t>
            </a:r>
            <a:r>
              <a:rPr lang="ru-RU" sz="1800" dirty="0" smtClean="0">
                <a:solidFill>
                  <a:srgbClr val="C00000"/>
                </a:solidFill>
              </a:rPr>
              <a:t>2018</a:t>
            </a:r>
            <a:r>
              <a:rPr lang="ru-RU" sz="1800" dirty="0" smtClean="0"/>
              <a:t> году перешла работать в МБДОУ Казачинский детский сад  «Солнышко», где работаю и сейчас, воспитателем. </a:t>
            </a:r>
          </a:p>
          <a:p>
            <a:r>
              <a:rPr lang="ru-RU" sz="1800" dirty="0" smtClean="0"/>
              <a:t>в </a:t>
            </a:r>
            <a:r>
              <a:rPr lang="ru-RU" sz="1800" dirty="0" smtClean="0">
                <a:solidFill>
                  <a:srgbClr val="C00000"/>
                </a:solidFill>
              </a:rPr>
              <a:t>2020</a:t>
            </a:r>
            <a:r>
              <a:rPr lang="ru-RU" sz="1800" dirty="0" smtClean="0"/>
              <a:t> году прошла профессиональную переподготовку АНО «СПб ЦДПО» по специальности «Воспитатель детей дошкольного возраста».</a:t>
            </a:r>
          </a:p>
          <a:p>
            <a:r>
              <a:rPr lang="ru-RU" sz="1800" dirty="0" smtClean="0"/>
              <a:t>Общий педагогический стаж работы: 4 года                                                                      </a:t>
            </a:r>
          </a:p>
          <a:p>
            <a:r>
              <a:rPr lang="ru-RU" sz="1800" dirty="0" smtClean="0"/>
              <a:t>В данном учреждении: 2 года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829761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effectLst/>
                <a:latin typeface="+mn-lt"/>
                <a:ea typeface="+mn-ea"/>
                <a:cs typeface="+mn-cs"/>
              </a:rPr>
              <a:t>Основная миссия воспитателя: воспитать гармонично-развитую личность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7772400" cy="3048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Мой девиз: В детском садике быть воспитателем каждодневное сложное дело, нужно чутким быть, добрым, внимательным, чтоб за каждого сердце болело!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2400" y="457200"/>
            <a:ext cx="4648200" cy="5791200"/>
          </a:xfrm>
        </p:spPr>
        <p:txBody>
          <a:bodyPr>
            <a:normAutofit fontScale="92500" lnSpcReduction="10000"/>
          </a:bodyPr>
          <a:lstStyle/>
          <a:p>
            <a:pPr marL="0" marR="64008" indent="0" algn="r">
              <a:buFont typeface="Arial" pitchFamily="34" charset="0"/>
              <a:buChar char="•"/>
            </a:pPr>
            <a:r>
              <a:rPr lang="ru-RU" sz="2800" dirty="0" smtClean="0"/>
              <a:t>   </a:t>
            </a:r>
            <a:r>
              <a:rPr lang="ru-RU" sz="2900" dirty="0" smtClean="0">
                <a:solidFill>
                  <a:schemeClr val="tx2"/>
                </a:solidFill>
              </a:rPr>
              <a:t>Каждый воспитатель уникален и неповторим</a:t>
            </a:r>
            <a:br>
              <a:rPr lang="ru-RU" sz="2900" dirty="0" smtClean="0">
                <a:solidFill>
                  <a:schemeClr val="tx2"/>
                </a:solidFill>
              </a:rPr>
            </a:br>
            <a:r>
              <a:rPr lang="ru-RU" sz="2900" dirty="0" smtClean="0">
                <a:solidFill>
                  <a:schemeClr val="tx2"/>
                </a:solidFill>
              </a:rPr>
              <a:t>За день должна перевоплотиться я…</a:t>
            </a:r>
            <a:br>
              <a:rPr lang="ru-RU" sz="2900" dirty="0" smtClean="0">
                <a:solidFill>
                  <a:schemeClr val="tx2"/>
                </a:solidFill>
              </a:rPr>
            </a:br>
            <a:r>
              <a:rPr lang="ru-RU" sz="2900" dirty="0" smtClean="0">
                <a:solidFill>
                  <a:schemeClr val="tx2"/>
                </a:solidFill>
              </a:rPr>
              <a:t>Кто же я?</a:t>
            </a:r>
            <a:br>
              <a:rPr lang="ru-RU" sz="2900" dirty="0" smtClean="0">
                <a:solidFill>
                  <a:schemeClr val="tx2"/>
                </a:solidFill>
              </a:rPr>
            </a:br>
            <a:r>
              <a:rPr lang="ru-RU" sz="2900" dirty="0" smtClean="0">
                <a:solidFill>
                  <a:schemeClr val="tx2"/>
                </a:solidFill>
              </a:rPr>
              <a:t>Я –современный воспитатель, </a:t>
            </a:r>
          </a:p>
          <a:p>
            <a:pPr marL="0" marR="64008" indent="0" algn="r">
              <a:buFont typeface="Arial" pitchFamily="34" charset="0"/>
              <a:buChar char="•"/>
            </a:pPr>
            <a:r>
              <a:rPr lang="ru-RU" sz="2900" dirty="0" smtClean="0">
                <a:solidFill>
                  <a:schemeClr val="tx2"/>
                </a:solidFill>
              </a:rPr>
              <a:t>   Художник и чтец,</a:t>
            </a:r>
            <a:br>
              <a:rPr lang="ru-RU" sz="2900" dirty="0" smtClean="0">
                <a:solidFill>
                  <a:schemeClr val="tx2"/>
                </a:solidFill>
              </a:rPr>
            </a:br>
            <a:r>
              <a:rPr lang="ru-RU" sz="2900" dirty="0" smtClean="0">
                <a:solidFill>
                  <a:schemeClr val="tx2"/>
                </a:solidFill>
              </a:rPr>
              <a:t>Могу я петь и танцевать, </a:t>
            </a:r>
            <a:br>
              <a:rPr lang="ru-RU" sz="2900" dirty="0" smtClean="0">
                <a:solidFill>
                  <a:schemeClr val="tx2"/>
                </a:solidFill>
              </a:rPr>
            </a:br>
            <a:r>
              <a:rPr lang="ru-RU" sz="2900" dirty="0" smtClean="0">
                <a:solidFill>
                  <a:schemeClr val="tx2"/>
                </a:solidFill>
              </a:rPr>
              <a:t>Героев разных изображать.</a:t>
            </a:r>
            <a:br>
              <a:rPr lang="ru-RU" sz="2900" dirty="0" smtClean="0">
                <a:solidFill>
                  <a:schemeClr val="tx2"/>
                </a:solidFill>
              </a:rPr>
            </a:br>
            <a:r>
              <a:rPr lang="ru-RU" sz="2900" dirty="0" smtClean="0">
                <a:solidFill>
                  <a:schemeClr val="tx2"/>
                </a:solidFill>
              </a:rPr>
              <a:t>Могу я петь и вышивать, </a:t>
            </a:r>
            <a:br>
              <a:rPr lang="ru-RU" sz="2900" dirty="0" smtClean="0">
                <a:solidFill>
                  <a:schemeClr val="tx2"/>
                </a:solidFill>
              </a:rPr>
            </a:br>
            <a:r>
              <a:rPr lang="ru-RU" sz="2900" dirty="0" smtClean="0">
                <a:solidFill>
                  <a:schemeClr val="tx2"/>
                </a:solidFill>
              </a:rPr>
              <a:t>Могу помочь ребёнку</a:t>
            </a:r>
            <a:br>
              <a:rPr lang="ru-RU" sz="2900" dirty="0" smtClean="0">
                <a:solidFill>
                  <a:schemeClr val="tx2"/>
                </a:solidFill>
              </a:rPr>
            </a:br>
            <a:r>
              <a:rPr lang="ru-RU" sz="2900" dirty="0" smtClean="0">
                <a:solidFill>
                  <a:schemeClr val="tx2"/>
                </a:solidFill>
              </a:rPr>
              <a:t>Мир окружающий познать.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99195">
            <a:off x="5443626" y="64524"/>
            <a:ext cx="914400" cy="303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114800"/>
            <a:ext cx="2362200" cy="254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971800"/>
            <a:ext cx="116085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38573">
            <a:off x="7004167" y="180347"/>
            <a:ext cx="1758950" cy="306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829761"/>
          </a:xfrm>
        </p:spPr>
        <p:txBody>
          <a:bodyPr/>
          <a:lstStyle/>
          <a:p>
            <a:r>
              <a:rPr lang="ru-RU" dirty="0" smtClean="0"/>
              <a:t>В своей работе я использую: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7772400" cy="3124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личностно-ориентированный подход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информационно-коммуникативные технологии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игровые технологии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технологии проектной деятельности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20574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Для успешной результативной работы использую интеграцию образовательных областей, индивидуальную работу с детьми, социальное партнёрство, вовлечение родителей в деятельность ДОУ</a:t>
            </a:r>
            <a:endParaRPr lang="ru-RU" sz="2400" dirty="0"/>
          </a:p>
        </p:txBody>
      </p:sp>
      <p:pic>
        <p:nvPicPr>
          <p:cNvPr id="5" name="Изображение 13" descr="IMG_20200923_090534"/>
          <p:cNvPicPr>
            <a:picLocks noChangeAspect="1"/>
          </p:cNvPicPr>
          <p:nvPr/>
        </p:nvPicPr>
        <p:blipFill>
          <a:blip r:embed="rId2" cstate="print"/>
          <a:srcRect t="17739" b="30297"/>
          <a:stretch>
            <a:fillRect/>
          </a:stretch>
        </p:blipFill>
        <p:spPr>
          <a:xfrm rot="20382908">
            <a:off x="322204" y="3191011"/>
            <a:ext cx="2494253" cy="2304954"/>
          </a:xfrm>
          <a:prstGeom prst="rect">
            <a:avLst/>
          </a:prstGeom>
        </p:spPr>
      </p:pic>
      <p:pic>
        <p:nvPicPr>
          <p:cNvPr id="3074" name="Picture 2" descr="F:\Радость,малыши\IMG_20200129_103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362200"/>
            <a:ext cx="1600200" cy="2844801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209800"/>
            <a:ext cx="3352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Users\Dsad2\Downloads\IMG-20201028-WA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495800"/>
            <a:ext cx="2844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Особое внимание уделяю активному участию каждого ребёнка в образовательной деятельности, развитию воображения, логики мышления и фантазии</a:t>
            </a:r>
            <a:endParaRPr lang="ru-RU" sz="2400" dirty="0"/>
          </a:p>
        </p:txBody>
      </p:sp>
      <p:pic>
        <p:nvPicPr>
          <p:cNvPr id="4098" name="Picture 2" descr="F:\Радость,малыши\IMG_20191002_11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32892">
            <a:off x="540670" y="2132160"/>
            <a:ext cx="1885949" cy="3352799"/>
          </a:xfrm>
          <a:prstGeom prst="rect">
            <a:avLst/>
          </a:prstGeom>
          <a:noFill/>
        </p:spPr>
      </p:pic>
      <p:pic>
        <p:nvPicPr>
          <p:cNvPr id="4099" name="Picture 3" descr="F:\Радость,малыши\IMG_20191011_091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981200"/>
            <a:ext cx="1471613" cy="2616201"/>
          </a:xfrm>
          <a:prstGeom prst="rect">
            <a:avLst/>
          </a:prstGeom>
          <a:noFill/>
        </p:spPr>
      </p:pic>
      <p:pic>
        <p:nvPicPr>
          <p:cNvPr id="6" name="Изображение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676400"/>
            <a:ext cx="1371600" cy="2439094"/>
          </a:xfrm>
          <a:prstGeom prst="rect">
            <a:avLst/>
          </a:prstGeom>
        </p:spPr>
      </p:pic>
      <p:pic>
        <p:nvPicPr>
          <p:cNvPr id="7" name="Замещающее содержимое 4" descr="IMG_20200929_160410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/>
          <a:stretch>
            <a:fillRect/>
          </a:stretch>
        </p:blipFill>
        <p:spPr>
          <a:xfrm rot="1680988">
            <a:off x="6526757" y="1896932"/>
            <a:ext cx="2021784" cy="3039745"/>
          </a:xfrm>
          <a:prstGeom prst="rect">
            <a:avLst/>
          </a:prstGeom>
        </p:spPr>
      </p:pic>
      <p:pic>
        <p:nvPicPr>
          <p:cNvPr id="8" name="Изображение 12" descr="IMG_20200929_160416"/>
          <p:cNvPicPr>
            <a:picLocks noChangeAspect="1"/>
          </p:cNvPicPr>
          <p:nvPr/>
        </p:nvPicPr>
        <p:blipFill>
          <a:blip r:embed="rId6" cstate="print"/>
          <a:srcRect l="31766" t="16124" r="988" b="35543"/>
          <a:stretch>
            <a:fillRect/>
          </a:stretch>
        </p:blipFill>
        <p:spPr>
          <a:xfrm>
            <a:off x="5257800" y="4495800"/>
            <a:ext cx="1600200" cy="2044723"/>
          </a:xfrm>
          <a:prstGeom prst="rect">
            <a:avLst/>
          </a:prstGeom>
        </p:spPr>
      </p:pic>
      <p:pic>
        <p:nvPicPr>
          <p:cNvPr id="9" name="Замещающее содержимое 6" descr="IMG_20200929_1604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71800" y="3962400"/>
            <a:ext cx="1607043" cy="263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Современные педагогические технологии в ДОУ в условиях реализации ФГОС</a:t>
            </a:r>
          </a:p>
          <a:p>
            <a:pPr>
              <a:buNone/>
            </a:pPr>
            <a:r>
              <a:rPr lang="ru-RU" sz="37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Актуальность</a:t>
            </a:r>
          </a:p>
          <a:p>
            <a:pPr>
              <a:buNone/>
            </a:pPr>
            <a:r>
              <a:rPr lang="ru-RU" dirty="0" smtClean="0"/>
              <a:t>Развитие дошкольного образования  переходит на новый качественный уровень и не может осуществляться без перехода на активное использование технологий, ориентированных на личность ребёнка. В этих изменяющихся условиях педагогу дошкольного образования необходимо уметь ориентироваться в многообразии современных </a:t>
            </a:r>
            <a:r>
              <a:rPr lang="ru-RU" dirty="0" err="1" smtClean="0"/>
              <a:t>технолгий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sz="37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Проблема над которой я работаю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dirty="0" smtClean="0"/>
              <a:t>   Своё профессиональное развитие выстраиваю через систематическое повышение квалификации.</a:t>
            </a:r>
          </a:p>
          <a:p>
            <a:pPr marL="109728" indent="0">
              <a:buNone/>
            </a:pPr>
            <a:r>
              <a:rPr lang="ru-RU" dirty="0" smtClean="0"/>
              <a:t>  Также принимаю участие в мероприятиях внутри сада и вне учреждения</a:t>
            </a:r>
          </a:p>
          <a:p>
            <a:pPr marL="109728" indent="0">
              <a:buNone/>
            </a:pPr>
            <a:r>
              <a:rPr lang="ru-RU" dirty="0" smtClean="0"/>
              <a:t>  Являюсь активным участником при проведении утренников, развлечений праздников, спортивных мероприятиях, где развиваю и проявляю свои организаторские, актёрские способности, что играет не малую роль в работе воспитателя.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Чтобы приобрести опыт и найти что-то новое, приходится много работать, искать, не бояться ошибиться.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349</TotalTime>
  <Words>443</Words>
  <Application>Microsoft Office PowerPoint</Application>
  <PresentationFormat>Экран (4:3)</PresentationFormat>
  <Paragraphs>42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МБДОУ Казачинский детский сад «Солнышко»</vt:lpstr>
      <vt:lpstr>Давайте знакомиться: </vt:lpstr>
      <vt:lpstr>Основная миссия воспитателя: воспитать гармонично-развитую личность</vt:lpstr>
      <vt:lpstr>Слайд 4</vt:lpstr>
      <vt:lpstr>В своей работе я использую:</vt:lpstr>
      <vt:lpstr>Для успешной результативной работы использую интеграцию образовательных областей, индивидуальную работу с детьми, социальное партнёрство, вовлечение родителей в деятельность ДОУ</vt:lpstr>
      <vt:lpstr>Особое внимание уделяю активному участию каждого ребёнка в образовательной деятельности, развитию воображения, логики мышления и фантазии</vt:lpstr>
      <vt:lpstr>Проблема над которой я работаю</vt:lpstr>
      <vt:lpstr>Чтобы приобрести опыт и найти что-то новое, приходится много работать, искать, не бояться ошибиться. </vt:lpstr>
      <vt:lpstr>Отмечена:</vt:lpstr>
      <vt:lpstr>Перспективы на будущее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Казачинский детский сад «Солнышко»</dc:title>
  <dc:creator>Солнышко</dc:creator>
  <cp:lastModifiedBy>Dsad2</cp:lastModifiedBy>
  <cp:revision>35</cp:revision>
  <dcterms:created xsi:type="dcterms:W3CDTF">2020-12-09T00:37:33Z</dcterms:created>
  <dcterms:modified xsi:type="dcterms:W3CDTF">2020-12-09T08:56:09Z</dcterms:modified>
</cp:coreProperties>
</file>