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8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7" r:id="rId18"/>
    <p:sldId id="285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6" r:id="rId28"/>
    <p:sldId id="279" r:id="rId29"/>
    <p:sldId id="280" r:id="rId30"/>
    <p:sldId id="281" r:id="rId31"/>
    <p:sldId id="282" r:id="rId32"/>
    <p:sldId id="288" r:id="rId33"/>
    <p:sldId id="289" r:id="rId34"/>
    <p:sldId id="302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30" autoAdjust="0"/>
  </p:normalViewPr>
  <p:slideViewPr>
    <p:cSldViewPr>
      <p:cViewPr varScale="1">
        <p:scale>
          <a:sx n="109" d="100"/>
          <a:sy n="109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E52-725E-490D-8E5A-D572F76E5A6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719D-93D9-46A2-AA6E-3FF967855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E52-725E-490D-8E5A-D572F76E5A6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719D-93D9-46A2-AA6E-3FF96785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E52-725E-490D-8E5A-D572F76E5A6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719D-93D9-46A2-AA6E-3FF96785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E52-725E-490D-8E5A-D572F76E5A6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719D-93D9-46A2-AA6E-3FF967855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E52-725E-490D-8E5A-D572F76E5A6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719D-93D9-46A2-AA6E-3FF96785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E52-725E-490D-8E5A-D572F76E5A6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719D-93D9-46A2-AA6E-3FF967855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E52-725E-490D-8E5A-D572F76E5A6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719D-93D9-46A2-AA6E-3FF967855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E52-725E-490D-8E5A-D572F76E5A6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719D-93D9-46A2-AA6E-3FF96785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E52-725E-490D-8E5A-D572F76E5A6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719D-93D9-46A2-AA6E-3FF96785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E52-725E-490D-8E5A-D572F76E5A6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719D-93D9-46A2-AA6E-3FF96785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E52-725E-490D-8E5A-D572F76E5A6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719D-93D9-46A2-AA6E-3FF967855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C6CE52-725E-490D-8E5A-D572F76E5A6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EE719D-93D9-46A2-AA6E-3FF96785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-1\Desktop\My%20Movie.wmv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5637010" cy="882119"/>
          </a:xfrm>
        </p:spPr>
        <p:txBody>
          <a:bodyPr/>
          <a:lstStyle/>
          <a:p>
            <a:r>
              <a:rPr lang="ru-RU" dirty="0" smtClean="0"/>
              <a:t>Кириллова Татьяна Юрьевна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836712"/>
            <a:ext cx="7175351" cy="1793167"/>
          </a:xfrm>
        </p:spPr>
        <p:txBody>
          <a:bodyPr/>
          <a:lstStyle/>
          <a:p>
            <a:r>
              <a:rPr lang="ru-RU" dirty="0" smtClean="0"/>
              <a:t>Воспитатель года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7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432048"/>
            <a:ext cx="9139943" cy="6093296"/>
          </a:xfrm>
        </p:spPr>
      </p:pic>
    </p:spTree>
    <p:extLst>
      <p:ext uri="{BB962C8B-B14F-4D97-AF65-F5344CB8AC3E}">
        <p14:creationId xmlns="" xmlns:p14="http://schemas.microsoft.com/office/powerpoint/2010/main" val="248630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39943" cy="6093296"/>
          </a:xfrm>
        </p:spPr>
      </p:pic>
    </p:spTree>
    <p:extLst>
      <p:ext uri="{BB962C8B-B14F-4D97-AF65-F5344CB8AC3E}">
        <p14:creationId xmlns="" xmlns:p14="http://schemas.microsoft.com/office/powerpoint/2010/main" val="427518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21642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4608512" cy="6912769"/>
          </a:xfrm>
        </p:spPr>
      </p:pic>
    </p:spTree>
    <p:extLst>
      <p:ext uri="{BB962C8B-B14F-4D97-AF65-F5344CB8AC3E}">
        <p14:creationId xmlns="" xmlns:p14="http://schemas.microsoft.com/office/powerpoint/2010/main" val="42583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57" y="260648"/>
            <a:ext cx="9167957" cy="6021288"/>
          </a:xfrm>
        </p:spPr>
      </p:pic>
    </p:spTree>
    <p:extLst>
      <p:ext uri="{BB962C8B-B14F-4D97-AF65-F5344CB8AC3E}">
        <p14:creationId xmlns="" xmlns:p14="http://schemas.microsoft.com/office/powerpoint/2010/main" val="156217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45743"/>
            <a:ext cx="4067944" cy="6903743"/>
          </a:xfrm>
        </p:spPr>
      </p:pic>
    </p:spTree>
    <p:extLst>
      <p:ext uri="{BB962C8B-B14F-4D97-AF65-F5344CB8AC3E}">
        <p14:creationId xmlns="" xmlns:p14="http://schemas.microsoft.com/office/powerpoint/2010/main" val="560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58" y="2877716"/>
            <a:ext cx="6274769" cy="3980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851919" cy="4365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60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4" y="997996"/>
            <a:ext cx="4974336" cy="586435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8930" cy="3501007"/>
          </a:xfrm>
        </p:spPr>
      </p:pic>
    </p:spTree>
    <p:extLst>
      <p:ext uri="{BB962C8B-B14F-4D97-AF65-F5344CB8AC3E}">
        <p14:creationId xmlns="" xmlns:p14="http://schemas.microsoft.com/office/powerpoint/2010/main" val="32271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1539552"/>
            <a:ext cx="6696744" cy="10045117"/>
          </a:xfrm>
        </p:spPr>
      </p:pic>
    </p:spTree>
    <p:extLst>
      <p:ext uri="{BB962C8B-B14F-4D97-AF65-F5344CB8AC3E}">
        <p14:creationId xmlns="" xmlns:p14="http://schemas.microsoft.com/office/powerpoint/2010/main" val="171083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3" y="260648"/>
            <a:ext cx="9139943" cy="6093296"/>
          </a:xfrm>
        </p:spPr>
      </p:pic>
    </p:spTree>
    <p:extLst>
      <p:ext uri="{BB962C8B-B14F-4D97-AF65-F5344CB8AC3E}">
        <p14:creationId xmlns="" xmlns:p14="http://schemas.microsoft.com/office/powerpoint/2010/main" val="28854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7" y="548680"/>
            <a:ext cx="9165567" cy="5589240"/>
          </a:xfrm>
        </p:spPr>
      </p:pic>
    </p:spTree>
    <p:extLst>
      <p:ext uri="{BB962C8B-B14F-4D97-AF65-F5344CB8AC3E}">
        <p14:creationId xmlns="" xmlns:p14="http://schemas.microsoft.com/office/powerpoint/2010/main" val="20003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53" y="1957"/>
            <a:ext cx="9176079" cy="6882060"/>
          </a:xfrm>
        </p:spPr>
      </p:pic>
    </p:spTree>
    <p:extLst>
      <p:ext uri="{BB962C8B-B14F-4D97-AF65-F5344CB8AC3E}">
        <p14:creationId xmlns="" xmlns:p14="http://schemas.microsoft.com/office/powerpoint/2010/main" val="30934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="" xmlns:p14="http://schemas.microsoft.com/office/powerpoint/2010/main" val="34108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6521" cy="6957392"/>
          </a:xfrm>
        </p:spPr>
      </p:pic>
    </p:spTree>
    <p:extLst>
      <p:ext uri="{BB962C8B-B14F-4D97-AF65-F5344CB8AC3E}">
        <p14:creationId xmlns="" xmlns:p14="http://schemas.microsoft.com/office/powerpoint/2010/main" val="27439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" y="0"/>
            <a:ext cx="9852585" cy="7389440"/>
          </a:xfrm>
        </p:spPr>
      </p:pic>
    </p:spTree>
    <p:extLst>
      <p:ext uri="{BB962C8B-B14F-4D97-AF65-F5344CB8AC3E}">
        <p14:creationId xmlns="" xmlns:p14="http://schemas.microsoft.com/office/powerpoint/2010/main" val="7952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2"/>
            <a:ext cx="9276521" cy="6957392"/>
          </a:xfrm>
        </p:spPr>
      </p:pic>
    </p:spTree>
    <p:extLst>
      <p:ext uri="{BB962C8B-B14F-4D97-AF65-F5344CB8AC3E}">
        <p14:creationId xmlns="" xmlns:p14="http://schemas.microsoft.com/office/powerpoint/2010/main" val="422091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10652111" cy="7101408"/>
          </a:xfrm>
        </p:spPr>
      </p:pic>
    </p:spTree>
    <p:extLst>
      <p:ext uri="{BB962C8B-B14F-4D97-AF65-F5344CB8AC3E}">
        <p14:creationId xmlns="" xmlns:p14="http://schemas.microsoft.com/office/powerpoint/2010/main" val="213012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-8125"/>
            <a:ext cx="10548664" cy="6858000"/>
          </a:xfrm>
        </p:spPr>
      </p:pic>
    </p:spTree>
    <p:extLst>
      <p:ext uri="{BB962C8B-B14F-4D97-AF65-F5344CB8AC3E}">
        <p14:creationId xmlns="" xmlns:p14="http://schemas.microsoft.com/office/powerpoint/2010/main" val="26711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54" y="-7000"/>
            <a:ext cx="9355968" cy="6676359"/>
          </a:xfrm>
        </p:spPr>
      </p:pic>
    </p:spTree>
    <p:extLst>
      <p:ext uri="{BB962C8B-B14F-4D97-AF65-F5344CB8AC3E}">
        <p14:creationId xmlns="" xmlns:p14="http://schemas.microsoft.com/office/powerpoint/2010/main" val="359670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082156" cy="6054771"/>
          </a:xfrm>
        </p:spPr>
      </p:pic>
    </p:spTree>
    <p:extLst>
      <p:ext uri="{BB962C8B-B14F-4D97-AF65-F5344CB8AC3E}">
        <p14:creationId xmlns="" xmlns:p14="http://schemas.microsoft.com/office/powerpoint/2010/main" val="21543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04" y="764704"/>
            <a:ext cx="9080698" cy="5013176"/>
          </a:xfrm>
        </p:spPr>
      </p:pic>
    </p:spTree>
    <p:extLst>
      <p:ext uri="{BB962C8B-B14F-4D97-AF65-F5344CB8AC3E}">
        <p14:creationId xmlns="" xmlns:p14="http://schemas.microsoft.com/office/powerpoint/2010/main" val="38450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0"/>
            <a:ext cx="7743825" cy="6858000"/>
          </a:xfrm>
        </p:spPr>
      </p:pic>
    </p:spTree>
    <p:extLst>
      <p:ext uri="{BB962C8B-B14F-4D97-AF65-F5344CB8AC3E}">
        <p14:creationId xmlns="" xmlns:p14="http://schemas.microsoft.com/office/powerpoint/2010/main" val="18860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5" y="10584"/>
            <a:ext cx="9129887" cy="6847416"/>
          </a:xfrm>
        </p:spPr>
      </p:pic>
    </p:spTree>
    <p:extLst>
      <p:ext uri="{BB962C8B-B14F-4D97-AF65-F5344CB8AC3E}">
        <p14:creationId xmlns="" xmlns:p14="http://schemas.microsoft.com/office/powerpoint/2010/main" val="30845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73" y="188640"/>
            <a:ext cx="9263440" cy="6175627"/>
          </a:xfrm>
        </p:spPr>
      </p:pic>
    </p:spTree>
    <p:extLst>
      <p:ext uri="{BB962C8B-B14F-4D97-AF65-F5344CB8AC3E}">
        <p14:creationId xmlns="" xmlns:p14="http://schemas.microsoft.com/office/powerpoint/2010/main" val="2180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4468343" cy="6858000"/>
          </a:xfrm>
        </p:spPr>
      </p:pic>
    </p:spTree>
    <p:extLst>
      <p:ext uri="{BB962C8B-B14F-4D97-AF65-F5344CB8AC3E}">
        <p14:creationId xmlns="" xmlns:p14="http://schemas.microsoft.com/office/powerpoint/2010/main" val="38037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239"/>
            <a:ext cx="5040560" cy="6865450"/>
          </a:xfrm>
        </p:spPr>
      </p:pic>
    </p:spTree>
    <p:extLst>
      <p:ext uri="{BB962C8B-B14F-4D97-AF65-F5344CB8AC3E}">
        <p14:creationId xmlns="" xmlns:p14="http://schemas.microsoft.com/office/powerpoint/2010/main" val="42129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616624" cy="4176464"/>
          </a:xfrm>
        </p:spPr>
        <p:txBody>
          <a:bodyPr/>
          <a:lstStyle/>
          <a:p>
            <a:r>
              <a:rPr lang="ru-RU" sz="3600" dirty="0">
                <a:effectLst/>
              </a:rPr>
              <a:t>Три факта обо  мне, известные </a:t>
            </a:r>
            <a:r>
              <a:rPr lang="ru-RU" sz="3600" dirty="0" smtClean="0">
                <a:effectLst/>
              </a:rPr>
              <a:t>большинству: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b="0" dirty="0" smtClean="0">
                <a:effectLst/>
              </a:rPr>
              <a:t>1. Меня </a:t>
            </a:r>
            <a:r>
              <a:rPr lang="ru-RU" sz="3600" b="0" dirty="0">
                <a:effectLst/>
              </a:rPr>
              <a:t>зовут Татьяна, </a:t>
            </a:r>
            <a:br>
              <a:rPr lang="ru-RU" sz="3600" b="0" dirty="0">
                <a:effectLst/>
              </a:rPr>
            </a:br>
            <a:r>
              <a:rPr lang="ru-RU" sz="3600" b="0" dirty="0" smtClean="0">
                <a:effectLst/>
              </a:rPr>
              <a:t>2. Я </a:t>
            </a:r>
            <a:r>
              <a:rPr lang="ru-RU" sz="3600" b="0" dirty="0">
                <a:effectLst/>
              </a:rPr>
              <a:t>– воспитатель, </a:t>
            </a:r>
            <a:br>
              <a:rPr lang="ru-RU" sz="3600" b="0" dirty="0">
                <a:effectLst/>
              </a:rPr>
            </a:br>
            <a:r>
              <a:rPr lang="ru-RU" sz="3600" b="0" dirty="0" smtClean="0">
                <a:effectLst/>
              </a:rPr>
              <a:t>3. У </a:t>
            </a:r>
            <a:r>
              <a:rPr lang="ru-RU" sz="3600" b="0" dirty="0">
                <a:effectLst/>
              </a:rPr>
              <a:t>меня дружная семья</a:t>
            </a:r>
            <a:r>
              <a:rPr lang="ru-RU" sz="3600" dirty="0">
                <a:effectLst/>
              </a:rPr>
              <a:t>.</a:t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3499907" cy="5256584"/>
          </a:xfrm>
        </p:spPr>
      </p:pic>
    </p:spTree>
    <p:extLst>
      <p:ext uri="{BB962C8B-B14F-4D97-AF65-F5344CB8AC3E}">
        <p14:creationId xmlns="" xmlns:p14="http://schemas.microsoft.com/office/powerpoint/2010/main" val="33600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15816" y="3068960"/>
            <a:ext cx="6081465" cy="1575048"/>
          </a:xfrm>
        </p:spPr>
        <p:txBody>
          <a:bodyPr/>
          <a:lstStyle/>
          <a:p>
            <a:r>
              <a:rPr lang="ru-RU" sz="2800" dirty="0" smtClean="0">
                <a:effectLst/>
              </a:rPr>
              <a:t>Три занятия, которые я люблю: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b="0" dirty="0" smtClean="0">
                <a:effectLst/>
              </a:rPr>
              <a:t>1. Люблю </a:t>
            </a:r>
            <a:r>
              <a:rPr lang="ru-RU" sz="2800" b="0" dirty="0">
                <a:effectLst/>
              </a:rPr>
              <a:t>свою профессию и «своих» ребятишек. </a:t>
            </a:r>
            <a:br>
              <a:rPr lang="ru-RU" sz="2800" b="0" dirty="0">
                <a:effectLst/>
              </a:rPr>
            </a:br>
            <a:r>
              <a:rPr lang="ru-RU" sz="2800" b="0" dirty="0" smtClean="0">
                <a:effectLst/>
              </a:rPr>
              <a:t>2. Люблю </a:t>
            </a:r>
            <a:r>
              <a:rPr lang="ru-RU" sz="2800" b="0" dirty="0">
                <a:effectLst/>
              </a:rPr>
              <a:t>возиться со своими племянником.  </a:t>
            </a:r>
            <a:br>
              <a:rPr lang="ru-RU" sz="2800" b="0" dirty="0">
                <a:effectLst/>
              </a:rPr>
            </a:br>
            <a:r>
              <a:rPr lang="ru-RU" sz="2800" b="0" dirty="0" smtClean="0">
                <a:effectLst/>
              </a:rPr>
              <a:t>3. Люблю </a:t>
            </a:r>
            <a:r>
              <a:rPr lang="ru-RU" sz="2800" b="0" dirty="0">
                <a:effectLst/>
              </a:rPr>
              <a:t>свободное от работы время проводить с друзьями.</a:t>
            </a:r>
            <a:r>
              <a:rPr lang="ru-RU" sz="3600" b="0" dirty="0">
                <a:effectLst/>
              </a:rPr>
              <a:t/>
            </a:r>
            <a:br>
              <a:rPr lang="ru-RU" sz="3600" b="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4624"/>
            <a:ext cx="4572000" cy="2978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" y="1196752"/>
            <a:ext cx="3096344" cy="4487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07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501" y="0"/>
            <a:ext cx="5468903" cy="1143000"/>
          </a:xfrm>
        </p:spPr>
        <p:txBody>
          <a:bodyPr/>
          <a:lstStyle/>
          <a:p>
            <a:r>
              <a:rPr lang="ru-RU" sz="3600" dirty="0" smtClean="0">
                <a:effectLst/>
              </a:rPr>
              <a:t>Три </a:t>
            </a:r>
            <a:r>
              <a:rPr lang="ru-RU" sz="3600" dirty="0">
                <a:effectLst/>
              </a:rPr>
              <a:t>моих увлечения: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3600" b="0" dirty="0" smtClean="0">
                <a:effectLst/>
              </a:rPr>
              <a:t>1. Люблю </a:t>
            </a:r>
            <a:r>
              <a:rPr lang="ru-RU" sz="3600" b="0" dirty="0">
                <a:effectLst/>
              </a:rPr>
              <a:t>вязать . </a:t>
            </a:r>
            <a:br>
              <a:rPr lang="ru-RU" sz="3600" b="0" dirty="0">
                <a:effectLst/>
              </a:rPr>
            </a:br>
            <a:r>
              <a:rPr lang="ru-RU" sz="3600" b="0" dirty="0" smtClean="0">
                <a:effectLst/>
              </a:rPr>
              <a:t>2. Люблю </a:t>
            </a:r>
            <a:r>
              <a:rPr lang="ru-RU" sz="3600" b="0" dirty="0">
                <a:effectLst/>
              </a:rPr>
              <a:t>рисовать.</a:t>
            </a:r>
            <a:br>
              <a:rPr lang="ru-RU" sz="3600" b="0" dirty="0">
                <a:effectLst/>
              </a:rPr>
            </a:br>
            <a:r>
              <a:rPr lang="ru-RU" sz="3600" b="0" dirty="0" smtClean="0">
                <a:effectLst/>
              </a:rPr>
              <a:t>3. Люблю советский кинематограф.</a:t>
            </a:r>
            <a:r>
              <a:rPr lang="ru-RU" sz="3600" b="0" dirty="0">
                <a:effectLst/>
              </a:rPr>
              <a:t/>
            </a:r>
            <a:br>
              <a:rPr lang="ru-RU" sz="3600" b="0" dirty="0">
                <a:effectLst/>
              </a:rPr>
            </a:br>
            <a:endParaRPr lang="ru-RU" sz="3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00456"/>
            <a:ext cx="5158789" cy="3847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55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497"/>
            <a:ext cx="8820472" cy="1143000"/>
          </a:xfrm>
        </p:spPr>
        <p:txBody>
          <a:bodyPr/>
          <a:lstStyle/>
          <a:p>
            <a:pPr algn="ctr"/>
            <a:r>
              <a:rPr lang="ru-RU" sz="3600" dirty="0" smtClean="0">
                <a:effectLst/>
              </a:rPr>
              <a:t>Три </a:t>
            </a:r>
            <a:r>
              <a:rPr lang="ru-RU" sz="3600" dirty="0">
                <a:effectLst/>
              </a:rPr>
              <a:t>сказочных персонажа, которые удаются мне лучше всего: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b="0" dirty="0" smtClean="0">
                <a:effectLst/>
              </a:rPr>
              <a:t>1. Ведьма</a:t>
            </a:r>
            <a:r>
              <a:rPr lang="ru-RU" sz="3600" b="0" dirty="0">
                <a:effectLst/>
              </a:rPr>
              <a:t>. </a:t>
            </a:r>
            <a:r>
              <a:rPr lang="ru-RU" sz="3600" b="0" dirty="0" smtClean="0">
                <a:effectLst/>
              </a:rPr>
              <a:t>2. Василиса </a:t>
            </a:r>
            <a:r>
              <a:rPr lang="ru-RU" sz="3600" b="0" dirty="0">
                <a:effectLst/>
              </a:rPr>
              <a:t>прекрасная. </a:t>
            </a:r>
            <a:r>
              <a:rPr lang="ru-RU" sz="3600" b="0" dirty="0" smtClean="0">
                <a:effectLst/>
              </a:rPr>
              <a:t/>
            </a:r>
            <a:br>
              <a:rPr lang="ru-RU" sz="3600" b="0" dirty="0" smtClean="0">
                <a:effectLst/>
              </a:rPr>
            </a:br>
            <a:r>
              <a:rPr lang="ru-RU" sz="3600" b="0" dirty="0" smtClean="0">
                <a:effectLst/>
              </a:rPr>
              <a:t>3. Снеговик</a:t>
            </a:r>
            <a:r>
              <a:rPr lang="ru-RU" sz="3600" b="0" dirty="0">
                <a:effectLst/>
              </a:rPr>
              <a:t>. </a:t>
            </a:r>
            <a:br>
              <a:rPr lang="ru-RU" sz="3600" b="0" dirty="0">
                <a:effectLst/>
              </a:rPr>
            </a:br>
            <a:endParaRPr lang="ru-RU" sz="3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2592288" cy="4399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3164049" cy="42187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097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0"/>
            <a:ext cx="9828584" cy="2708920"/>
          </a:xfrm>
        </p:spPr>
        <p:txBody>
          <a:bodyPr/>
          <a:lstStyle/>
          <a:p>
            <a:r>
              <a:rPr lang="ru-RU" sz="3200" dirty="0" smtClean="0">
                <a:effectLst/>
              </a:rPr>
              <a:t>Три </a:t>
            </a:r>
            <a:r>
              <a:rPr lang="ru-RU" sz="3200" dirty="0">
                <a:effectLst/>
              </a:rPr>
              <a:t>причины, которые привели меня в профессию: </a:t>
            </a:r>
            <a:br>
              <a:rPr lang="ru-RU" sz="3200" dirty="0">
                <a:effectLst/>
              </a:rPr>
            </a:br>
            <a:r>
              <a:rPr lang="ru-RU" sz="3200" b="0" dirty="0" smtClean="0">
                <a:effectLst/>
              </a:rPr>
              <a:t>1. Детская </a:t>
            </a:r>
            <a:r>
              <a:rPr lang="ru-RU" sz="3200" b="0" dirty="0">
                <a:effectLst/>
              </a:rPr>
              <a:t>мечта. </a:t>
            </a:r>
            <a:r>
              <a:rPr lang="ru-RU" sz="3200" b="0" dirty="0" smtClean="0">
                <a:effectLst/>
              </a:rPr>
              <a:t>2. Моя  </a:t>
            </a:r>
            <a:r>
              <a:rPr lang="ru-RU" sz="3200" b="0" dirty="0">
                <a:effectLst/>
              </a:rPr>
              <a:t>воспитательница, которая стала для меня примером. </a:t>
            </a:r>
            <a:r>
              <a:rPr lang="ru-RU" sz="3200" b="0" dirty="0" smtClean="0">
                <a:effectLst/>
              </a:rPr>
              <a:t>3. Любовь </a:t>
            </a:r>
            <a:r>
              <a:rPr lang="ru-RU" sz="3200" b="0" dirty="0">
                <a:effectLst/>
              </a:rPr>
              <a:t>к детям.</a:t>
            </a:r>
            <a:r>
              <a:rPr lang="ru-RU" sz="3600" b="0" dirty="0">
                <a:effectLst/>
              </a:rPr>
              <a:t/>
            </a:r>
            <a:br>
              <a:rPr lang="ru-RU" sz="3600" b="0" dirty="0">
                <a:effectLst/>
              </a:rPr>
            </a:br>
            <a:endParaRPr lang="ru-RU" sz="3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brightnessContrast bright="11000" contrast="-4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6503453" cy="4452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722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653136" cy="2265432"/>
          </a:xfrm>
        </p:spPr>
        <p:txBody>
          <a:bodyPr/>
          <a:lstStyle/>
          <a:p>
            <a:r>
              <a:rPr lang="ru-RU" b="1" dirty="0" smtClean="0"/>
              <a:t>Три </a:t>
            </a:r>
            <a:r>
              <a:rPr lang="ru-RU" b="1" dirty="0"/>
              <a:t>составляющих  профессии «воспитатель»: </a:t>
            </a:r>
            <a:endParaRPr lang="ru-RU" dirty="0"/>
          </a:p>
          <a:p>
            <a:r>
              <a:rPr lang="ru-RU" dirty="0" smtClean="0"/>
              <a:t>Доброта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Искренность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Профессионализм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2856"/>
            <a:ext cx="6373368" cy="4315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917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71281" cy="6741368"/>
          </a:xfrm>
        </p:spPr>
      </p:pic>
    </p:spTree>
    <p:extLst>
      <p:ext uri="{BB962C8B-B14F-4D97-AF65-F5344CB8AC3E}">
        <p14:creationId xmlns="" xmlns:p14="http://schemas.microsoft.com/office/powerpoint/2010/main" val="20324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254" y="-23400"/>
            <a:ext cx="4869160" cy="2553464"/>
          </a:xfrm>
        </p:spPr>
        <p:txBody>
          <a:bodyPr/>
          <a:lstStyle/>
          <a:p>
            <a:r>
              <a:rPr lang="ru-RU" b="1" dirty="0" smtClean="0"/>
              <a:t>Три </a:t>
            </a:r>
            <a:r>
              <a:rPr lang="ru-RU" b="1" dirty="0"/>
              <a:t>фразы, которые я говорю чаще всего детям:</a:t>
            </a:r>
            <a:endParaRPr lang="ru-RU" dirty="0"/>
          </a:p>
          <a:p>
            <a:r>
              <a:rPr lang="ru-RU" dirty="0" smtClean="0"/>
              <a:t>Хорошо</a:t>
            </a:r>
            <a:r>
              <a:rPr lang="ru-RU" dirty="0"/>
              <a:t>! </a:t>
            </a:r>
            <a:endParaRPr lang="ru-RU" dirty="0" smtClean="0"/>
          </a:p>
          <a:p>
            <a:r>
              <a:rPr lang="ru-RU" dirty="0" smtClean="0"/>
              <a:t>Молодец</a:t>
            </a:r>
            <a:r>
              <a:rPr lang="ru-RU" dirty="0"/>
              <a:t>!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тебя всё получится, ты все сумеешь!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77205"/>
            <a:ext cx="6544024" cy="4568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59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0" y="0"/>
            <a:ext cx="6400800" cy="3474720"/>
          </a:xfrm>
        </p:spPr>
        <p:txBody>
          <a:bodyPr/>
          <a:lstStyle/>
          <a:p>
            <a:pPr algn="r"/>
            <a:r>
              <a:rPr lang="ru-RU" b="1" dirty="0" smtClean="0"/>
              <a:t>Три </a:t>
            </a:r>
            <a:r>
              <a:rPr lang="ru-RU" b="1" dirty="0"/>
              <a:t>вещи в жизни, которые для меня наиболее ценны: </a:t>
            </a:r>
            <a:endParaRPr lang="ru-RU" dirty="0"/>
          </a:p>
          <a:p>
            <a:pPr algn="r"/>
            <a:r>
              <a:rPr lang="ru-RU" dirty="0" smtClean="0"/>
              <a:t>Любовь </a:t>
            </a:r>
            <a:r>
              <a:rPr lang="ru-RU" dirty="0"/>
              <a:t>к детям. </a:t>
            </a:r>
            <a:endParaRPr lang="ru-RU" dirty="0" smtClean="0"/>
          </a:p>
          <a:p>
            <a:pPr algn="r"/>
            <a:r>
              <a:rPr lang="ru-RU" dirty="0" smtClean="0"/>
              <a:t>Семья</a:t>
            </a:r>
            <a:r>
              <a:rPr lang="ru-RU" dirty="0"/>
              <a:t>. </a:t>
            </a:r>
            <a:endParaRPr lang="ru-RU" dirty="0" smtClean="0"/>
          </a:p>
          <a:p>
            <a:pPr algn="r"/>
            <a:r>
              <a:rPr lang="ru-RU" dirty="0" smtClean="0"/>
              <a:t>Здоровье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2" y="1419050"/>
            <a:ext cx="6862154" cy="51768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79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00184" y="4376544"/>
            <a:ext cx="4437112" cy="2481456"/>
          </a:xfrm>
        </p:spPr>
        <p:txBody>
          <a:bodyPr/>
          <a:lstStyle/>
          <a:p>
            <a:r>
              <a:rPr lang="ru-RU" b="1" dirty="0" smtClean="0"/>
              <a:t>Три </a:t>
            </a:r>
            <a:r>
              <a:rPr lang="ru-RU" b="1" dirty="0"/>
              <a:t>плюса моего характера</a:t>
            </a:r>
            <a:r>
              <a:rPr lang="ru-RU" dirty="0"/>
              <a:t>:</a:t>
            </a:r>
          </a:p>
          <a:p>
            <a:r>
              <a:rPr lang="ru-RU" dirty="0" smtClean="0"/>
              <a:t>Спокойная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Ответственная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Жизнерадостная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"/>
            <a:ext cx="5760640" cy="40715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54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7720" y="4592568"/>
            <a:ext cx="4869160" cy="2265432"/>
          </a:xfrm>
        </p:spPr>
        <p:txBody>
          <a:bodyPr/>
          <a:lstStyle/>
          <a:p>
            <a:r>
              <a:rPr lang="ru-RU" b="1" dirty="0" smtClean="0"/>
              <a:t>Три </a:t>
            </a:r>
            <a:r>
              <a:rPr lang="ru-RU" b="1" dirty="0"/>
              <a:t>вещи, которые я бы хотела совершить:</a:t>
            </a:r>
            <a:r>
              <a:rPr lang="ru-RU" dirty="0"/>
              <a:t> </a:t>
            </a:r>
          </a:p>
          <a:p>
            <a:r>
              <a:rPr lang="ru-RU" dirty="0" smtClean="0"/>
              <a:t>Побывать </a:t>
            </a:r>
            <a:r>
              <a:rPr lang="ru-RU" dirty="0"/>
              <a:t>на море. </a:t>
            </a:r>
            <a:endParaRPr lang="ru-RU" dirty="0" smtClean="0"/>
          </a:p>
          <a:p>
            <a:r>
              <a:rPr lang="ru-RU" dirty="0" smtClean="0"/>
              <a:t>Построить </a:t>
            </a:r>
            <a:r>
              <a:rPr lang="ru-RU" dirty="0"/>
              <a:t>свой большой дом. </a:t>
            </a:r>
            <a:endParaRPr lang="ru-RU" dirty="0" smtClean="0"/>
          </a:p>
          <a:p>
            <a:r>
              <a:rPr lang="ru-RU" dirty="0" smtClean="0"/>
              <a:t>Стать </a:t>
            </a:r>
            <a:r>
              <a:rPr lang="ru-RU" dirty="0"/>
              <a:t>второй раз мамой.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1"/>
            <a:ext cx="6840760" cy="46486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37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0"/>
            <a:ext cx="5949280" cy="1905392"/>
          </a:xfrm>
        </p:spPr>
        <p:txBody>
          <a:bodyPr/>
          <a:lstStyle/>
          <a:p>
            <a:r>
              <a:rPr lang="ru-RU" b="1" dirty="0" smtClean="0"/>
              <a:t>Три  </a:t>
            </a:r>
            <a:r>
              <a:rPr lang="ru-RU" b="1" dirty="0"/>
              <a:t>вещи, которые я не умею делать</a:t>
            </a:r>
            <a:r>
              <a:rPr lang="ru-RU" dirty="0"/>
              <a:t>:</a:t>
            </a:r>
          </a:p>
          <a:p>
            <a:r>
              <a:rPr lang="ru-RU" dirty="0" smtClean="0"/>
              <a:t>Плавать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Водить </a:t>
            </a:r>
            <a:r>
              <a:rPr lang="ru-RU" dirty="0"/>
              <a:t>машину. </a:t>
            </a:r>
            <a:endParaRPr lang="ru-RU" dirty="0" smtClean="0"/>
          </a:p>
          <a:p>
            <a:r>
              <a:rPr lang="ru-RU" dirty="0" smtClean="0"/>
              <a:t>Шить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27614"/>
            <a:ext cx="7783156" cy="5041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98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57" y="1772816"/>
            <a:ext cx="9005039" cy="3024336"/>
          </a:xfrm>
        </p:spPr>
        <p:txBody>
          <a:bodyPr/>
          <a:lstStyle/>
          <a:p>
            <a:pPr algn="ctr"/>
            <a:r>
              <a:rPr lang="ru-RU" sz="8800" dirty="0" smtClean="0"/>
              <a:t>Дети обо мне</a:t>
            </a:r>
            <a:endParaRPr lang="ru-RU" sz="8800" dirty="0"/>
          </a:p>
        </p:txBody>
      </p:sp>
    </p:spTree>
    <p:extLst>
      <p:ext uri="{BB962C8B-B14F-4D97-AF65-F5344CB8AC3E}">
        <p14:creationId xmlns="" xmlns:p14="http://schemas.microsoft.com/office/powerpoint/2010/main" val="17694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 Movie.wmv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28804" cy="5130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24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7056783" cy="3168352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0" dirty="0" smtClean="0"/>
              <a:t>БЛАГОДАРЮ </a:t>
            </a:r>
            <a:br>
              <a:rPr lang="ru-RU" sz="7200" b="0" dirty="0" smtClean="0"/>
            </a:br>
            <a:r>
              <a:rPr lang="ru-RU" sz="7200" b="0" dirty="0" smtClean="0"/>
              <a:t>ЗА ВНИМАНИЕ</a:t>
            </a:r>
            <a:endParaRPr lang="ru-RU" sz="7200" b="0" dirty="0"/>
          </a:p>
        </p:txBody>
      </p:sp>
    </p:spTree>
    <p:extLst>
      <p:ext uri="{BB962C8B-B14F-4D97-AF65-F5344CB8AC3E}">
        <p14:creationId xmlns="" xmlns:p14="http://schemas.microsoft.com/office/powerpoint/2010/main" val="314353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="" xmlns:p14="http://schemas.microsoft.com/office/powerpoint/2010/main" val="6098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="" xmlns:p14="http://schemas.microsoft.com/office/powerpoint/2010/main" val="39271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="" xmlns:p14="http://schemas.microsoft.com/office/powerpoint/2010/main" val="35770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="" xmlns:p14="http://schemas.microsoft.com/office/powerpoint/2010/main" val="5026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677983" cy="6237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5004048" cy="6672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42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246</TotalTime>
  <Words>151</Words>
  <Application>Microsoft Office PowerPoint</Application>
  <PresentationFormat>Экран (4:3)</PresentationFormat>
  <Paragraphs>34</Paragraphs>
  <Slides>47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Воздушный поток</vt:lpstr>
      <vt:lpstr>Воспитатель года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Три факта обо  мне, известные большинству:  1. Меня зовут Татьяна,  2. Я – воспитатель,  3. У меня дружная семья.  </vt:lpstr>
      <vt:lpstr>Три занятия, которые я люблю:  1. Люблю свою профессию и «своих» ребятишек.  2. Люблю возиться со своими племянником.   3. Люблю свободное от работы время проводить с друзьями.  </vt:lpstr>
      <vt:lpstr>Три моих увлечения:  1. Люблю вязать .  2. Люблю рисовать. 3. Люблю советский кинематограф. </vt:lpstr>
      <vt:lpstr>Три сказочных персонажа, которые удаются мне лучше всего:  1. Ведьма. 2. Василиса прекрасная.  3. Снеговик.  </vt:lpstr>
      <vt:lpstr>Три причины, которые привели меня в профессию:  1. Детская мечта. 2. Моя  воспитательница, которая стала для меня примером. 3. Любовь к детям. </vt:lpstr>
      <vt:lpstr>Слайд 39</vt:lpstr>
      <vt:lpstr>Слайд 40</vt:lpstr>
      <vt:lpstr>Слайд 41</vt:lpstr>
      <vt:lpstr>Слайд 42</vt:lpstr>
      <vt:lpstr>Слайд 43</vt:lpstr>
      <vt:lpstr>Слайд 44</vt:lpstr>
      <vt:lpstr>Дети обо мне</vt:lpstr>
      <vt:lpstr>Слайд 46</vt:lpstr>
      <vt:lpstr>БЛАГОДАРЮ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года</dc:title>
  <dc:creator>User1</dc:creator>
  <cp:lastModifiedBy>User</cp:lastModifiedBy>
  <cp:revision>17</cp:revision>
  <dcterms:created xsi:type="dcterms:W3CDTF">2018-03-02T04:47:13Z</dcterms:created>
  <dcterms:modified xsi:type="dcterms:W3CDTF">2022-02-04T08:56:42Z</dcterms:modified>
</cp:coreProperties>
</file>