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4" r:id="rId2"/>
    <p:sldId id="305" r:id="rId3"/>
    <p:sldId id="306" r:id="rId4"/>
    <p:sldId id="307" r:id="rId5"/>
    <p:sldId id="309" r:id="rId6"/>
    <p:sldId id="314" r:id="rId7"/>
    <p:sldId id="315" r:id="rId8"/>
    <p:sldId id="313" r:id="rId9"/>
    <p:sldId id="311" r:id="rId10"/>
    <p:sldId id="274" r:id="rId11"/>
    <p:sldId id="289" r:id="rId12"/>
    <p:sldId id="295" r:id="rId13"/>
    <p:sldId id="312" r:id="rId14"/>
    <p:sldId id="293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0033"/>
    <a:srgbClr val="66FF33"/>
    <a:srgbClr val="FF33CC"/>
    <a:srgbClr val="002776"/>
    <a:srgbClr val="00339A"/>
    <a:srgbClr val="FFFF99"/>
    <a:srgbClr val="0131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50" autoAdjust="0"/>
    <p:restoredTop sz="9466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70D207-64E8-48AF-B70B-798AC61187E3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B4C9DF2-E5A6-409D-B915-57DC9155D6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F76D9C-2ED1-4993-B2EA-E856C9F52228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DF68DEC2-9CA2-4D02-8196-064A5FD89D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Конец презентации.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4618C6-BB0C-45CF-835E-348A033F8CD7}" type="slidenum">
              <a:rPr lang="ru-RU" altLang="ru-RU"/>
              <a:pPr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BDBD7-2FAE-4379-A42A-6AE22BF156C6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3D04A3-3B33-47E6-AE10-FDC7A80261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d"/>
    <p:sndAc>
      <p:stSnd>
        <p:snd r:embed="rId1" name="cashre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298B-3412-4A9E-86B3-D161B7EE00F1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7A7C0-14B6-42BC-97AE-3C5DD007AE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d"/>
    <p:sndAc>
      <p:stSnd>
        <p:snd r:embed="rId1" name="cashre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E6722-2BBC-4577-8D87-E5C552F01424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C121A-D3A7-4932-B38D-9AE2AE2041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d"/>
    <p:sndAc>
      <p:stSnd>
        <p:snd r:embed="rId1" name="cashre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16860-1477-466E-8A1A-3D37137B7433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A439-9F9C-4E0E-9192-40B89088A0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d"/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09C2E-1273-42A0-A9E0-39C4C50E00D0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1EDCA-A042-463E-A39C-4426755D76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d"/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C8213-0397-4C85-878D-FF301EC03C9C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672B7-B900-4E1F-9E65-C2F0B7D55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d"/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5B4C-524A-468C-93B6-7416EA0F04D9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D2511-4A37-4958-92D0-28CA6F0C50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d"/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9A445-5279-4914-AD47-3529410EBB64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EFC9-132B-4317-BA0B-4968FDED82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d"/>
    <p:sndAc>
      <p:stSnd>
        <p:snd r:embed="rId1" name="cashre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F3082-B89E-437B-BC03-173CB589649B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3B38-D6BC-4B33-88E3-E7FAEE0F03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d"/>
    <p:sndAc>
      <p:stSnd>
        <p:snd r:embed="rId1" name="cashre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D2B44-EF4E-49B3-828A-5ED8F0F7EDFB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39EF6-775C-44DB-A17D-4ABF50CF16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d"/>
    <p:sndAc>
      <p:stSnd>
        <p:snd r:embed="rId1" name="cashre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721BD-17BC-4E5A-AB00-66D69CA798C1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6172-EFB6-4EFC-B87F-7D80153AE7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d"/>
    <p:sndAc>
      <p:stSnd>
        <p:snd r:embed="rId1" name="cashre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fld id="{3ED98929-EF01-4FD9-910E-46E23C56117D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799E823-8D3F-4788-9BE8-36B1F4531E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transition>
    <p:wipe dir="d"/>
    <p:sndAc>
      <p:stSnd>
        <p:snd r:embed="rId13" name="cashreg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Calibri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Calibri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Calibri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Calibri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rgbClr val="4832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rgbClr val="48322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rgbClr val="4832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786687" cy="201612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3075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96975"/>
            <a:ext cx="4027487" cy="5111750"/>
          </a:xfrm>
        </p:spPr>
        <p:txBody>
          <a:bodyPr/>
          <a:lstStyle/>
          <a:p>
            <a:pPr algn="ctr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РОЗЕ ОЛЬГА АНДРЕЕВНА 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воспитатель  Муниципального Бюджетного Дошкольного Образовательного Учреждения </a:t>
            </a:r>
          </a:p>
          <a:p>
            <a:pPr algn="ctr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Казачинский  детский сад «Солнышко»</a:t>
            </a:r>
          </a:p>
          <a:p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Участник  1 этапа профессионального конкурса  «Воспитатель года -2021»</a:t>
            </a:r>
          </a:p>
        </p:txBody>
      </p:sp>
      <p:pic>
        <p:nvPicPr>
          <p:cNvPr id="3076" name="Picture 2" descr="C:\Users\Olga\Desktop\фот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56200" y="1052513"/>
            <a:ext cx="3387725" cy="5073650"/>
          </a:xfrm>
          <a:noFill/>
        </p:spPr>
      </p:pic>
    </p:spTree>
  </p:cSld>
  <p:clrMapOvr>
    <a:masterClrMapping/>
  </p:clrMapOvr>
  <p:transition>
    <p:wipe dir="d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23529" y="980728"/>
            <a:ext cx="8496944" cy="33547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ru-RU" sz="4800" b="1" cap="all" dirty="0">
                <a:ln w="0"/>
                <a:solidFill>
                  <a:srgbClr val="01316B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Мое педагогическое кредо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800" b="1" cap="all" dirty="0">
              <a:ln w="0"/>
              <a:solidFill>
                <a:srgbClr val="01316B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«Сохрани в себе душу ребенка,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 а  себя в душах детей»</a:t>
            </a:r>
          </a:p>
        </p:txBody>
      </p:sp>
    </p:spTree>
  </p:cSld>
  <p:clrMapOvr>
    <a:masterClrMapping/>
  </p:clrMapOvr>
  <p:transition>
    <p:wipe dir="d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857250" y="500063"/>
            <a:ext cx="78184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/>
              <a:t>Как заглянешь в наш детский сад-</a:t>
            </a:r>
          </a:p>
          <a:p>
            <a:pPr algn="ctr" eaLnBrk="1" hangingPunct="1"/>
            <a:r>
              <a:rPr lang="ru-RU" altLang="ru-RU" sz="2400" b="1"/>
              <a:t>Всюду видишь вернисаж.</a:t>
            </a:r>
          </a:p>
          <a:p>
            <a:pPr algn="ctr" eaLnBrk="1" hangingPunct="1"/>
            <a:r>
              <a:rPr lang="ru-RU" altLang="ru-RU" sz="2400" b="1"/>
              <a:t>Работы выставляли мы</a:t>
            </a:r>
          </a:p>
          <a:p>
            <a:pPr algn="ctr" eaLnBrk="1" hangingPunct="1"/>
            <a:r>
              <a:rPr lang="ru-RU" altLang="ru-RU" sz="2400" b="1"/>
              <a:t>На публику не раз!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133600"/>
            <a:ext cx="3965575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2276475"/>
            <a:ext cx="1862138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2225675"/>
            <a:ext cx="2592387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765175"/>
            <a:ext cx="3535362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04813"/>
            <a:ext cx="332105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3500438"/>
            <a:ext cx="388937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63" name="Рисунок 2"/>
          <p:cNvSpPr>
            <a:spLocks noGrp="1" noTextEdit="1"/>
          </p:cNvSpPr>
          <p:nvPr>
            <p:ph type="pic" idx="1"/>
          </p:nvPr>
        </p:nvSpPr>
        <p:spPr>
          <a:xfrm>
            <a:off x="1619250" y="612775"/>
            <a:ext cx="5659438" cy="5119688"/>
          </a:xfrm>
        </p:spPr>
      </p:sp>
      <p:sp>
        <p:nvSpPr>
          <p:cNvPr id="1536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1917700" y="-6003925"/>
            <a:ext cx="5308600" cy="1246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1400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Я воспитатель в детском саду, </a:t>
            </a:r>
            <a: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Работу свою я очень люблю! </a:t>
            </a:r>
            <a: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С детьми я рисую, играю, пою. </a:t>
            </a:r>
            <a: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Им сердце свое я сполна отдаю. </a:t>
            </a:r>
            <a: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Ведь дети как лучики солнца мои </a:t>
            </a:r>
            <a: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Мне дарят тепло и улыбки свои. </a:t>
            </a:r>
            <a: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Я тучи- невзгоды рукой отведу, </a:t>
            </a:r>
            <a: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Себя изменить я уже не смогу. </a:t>
            </a:r>
            <a: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Доверие деток бесценно, </a:t>
            </a:r>
            <a: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Скажу я вам всем откровенно. </a:t>
            </a:r>
            <a: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Я с ними учитель, художник, портной, </a:t>
            </a:r>
            <a: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Я доктор, садовник, фотограф, герой! </a:t>
            </a:r>
            <a: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Я сказочник, рефери, тренер… </a:t>
            </a:r>
            <a: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И это лишь доля умений! </a:t>
            </a:r>
            <a: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С детьми я актриса сотни ролей, </a:t>
            </a:r>
            <a: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sz="2400">
                <a:solidFill>
                  <a:srgbClr val="666666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Но главная роль — заменять матерей! </a:t>
            </a:r>
            <a:endParaRPr lang="ru-RU" altLang="ru-RU" sz="240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214422"/>
            <a:ext cx="5786478" cy="107157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</a:rPr>
              <a:t>Спасибо за внимание!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6387" name="Picture 2" descr="C:\Users\User\Downloads\Анимация, анимашки Букет цветов - miranimashek·com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928813" y="2357438"/>
            <a:ext cx="5572125" cy="3786187"/>
          </a:xfrm>
        </p:spPr>
      </p:pic>
    </p:spTree>
  </p:cSld>
  <p:clrMapOvr>
    <a:masterClrMapping/>
  </p:clrMapOvr>
  <p:transition>
    <p:wipe dir="d"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332656"/>
            <a:ext cx="6048672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Так приобреталась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профессия педагога …</a:t>
            </a:r>
          </a:p>
        </p:txBody>
      </p:sp>
      <p:pic>
        <p:nvPicPr>
          <p:cNvPr id="4099" name="Picture 2" descr="C:\Documents and Settings\Пользователь\Рабочий стол\Sveta\картинки на школьныю тему\Рисунок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285750"/>
            <a:ext cx="140017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43563" y="1714500"/>
            <a:ext cx="3500437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827088" y="1125538"/>
            <a:ext cx="7561262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/>
              <a:t>В 1987 году поступила в Енисейское педагогическое училище –закончила в 1990году по специальности преподавание в начальных классах  общеобразовательной школе.</a:t>
            </a:r>
          </a:p>
          <a:p>
            <a:pPr eaLnBrk="1" hangingPunct="1"/>
            <a:r>
              <a:rPr lang="ru-RU" altLang="ru-RU" sz="2400"/>
              <a:t>В 2007 году поступила в Федеральное государственное учреждение высшего профессионального образования «СФУ»завершила обучение в 2012году. Присуждена квалификация  преподаватель дошкольной педагогики и психологии по специальности             « Дошкольная педагогика ». Во время обучения в СФУ работала в Мокрушинском МБДОУ. С 2016 года работаю воспитателем в Казачинском детском саду «Солнышко»</a:t>
            </a:r>
          </a:p>
          <a:p>
            <a:pPr eaLnBrk="1" hangingPunct="1"/>
            <a:r>
              <a:rPr lang="ru-RU" altLang="ru-RU" sz="2400"/>
              <a:t> </a:t>
            </a:r>
          </a:p>
        </p:txBody>
      </p:sp>
    </p:spTree>
  </p:cSld>
  <p:clrMapOvr>
    <a:masterClrMapping/>
  </p:clrMapOvr>
  <p:transition>
    <p:wipe dir="d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4427538" y="341313"/>
            <a:ext cx="42481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altLang="ru-RU" sz="1400" b="1" i="1">
              <a:solidFill>
                <a:srgbClr val="000000"/>
              </a:solidFill>
              <a:latin typeface="inherit" charset="0"/>
              <a:ea typeface="Times New Roman" pitchFamily="18" charset="0"/>
              <a:cs typeface="Arial" pitchFamily="34" charset="0"/>
            </a:endParaRPr>
          </a:p>
          <a:p>
            <a:pPr eaLnBrk="1" hangingPunct="1"/>
            <a:r>
              <a:rPr lang="ru-RU" altLang="ru-RU" sz="1400">
                <a:ea typeface="Times New Roman" pitchFamily="18" charset="0"/>
                <a:cs typeface="Arial" pitchFamily="34" charset="0"/>
              </a:rPr>
              <a:t>«Ели вы удачно выберите труд</a:t>
            </a:r>
          </a:p>
          <a:p>
            <a:pPr eaLnBrk="1" hangingPunct="1"/>
            <a:r>
              <a:rPr lang="ru-RU" altLang="ru-RU" sz="1400">
                <a:ea typeface="Times New Roman" pitchFamily="18" charset="0"/>
                <a:cs typeface="Arial" pitchFamily="34" charset="0"/>
              </a:rPr>
              <a:t>и вложите в него всю свою душу,</a:t>
            </a:r>
          </a:p>
          <a:p>
            <a:pPr eaLnBrk="1" hangingPunct="1"/>
            <a:r>
              <a:rPr lang="ru-RU" altLang="ru-RU" sz="1400">
                <a:ea typeface="Times New Roman" pitchFamily="18" charset="0"/>
                <a:cs typeface="Arial" pitchFamily="34" charset="0"/>
              </a:rPr>
              <a:t>то счастье само отыщет вас»</a:t>
            </a:r>
          </a:p>
          <a:p>
            <a:pPr eaLnBrk="1" hangingPunct="1"/>
            <a:r>
              <a:rPr lang="ru-RU" altLang="ru-RU" sz="1400">
                <a:ea typeface="Times New Roman" pitchFamily="18" charset="0"/>
                <a:cs typeface="Arial" pitchFamily="34" charset="0"/>
              </a:rPr>
              <a:t>                  Константин Дмитриевич Ушинский.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323850" y="1484313"/>
            <a:ext cx="856932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Я – педагог, я – воспитатель. С самого детства мечтала учить детей, а самая любимая моя игра детства была – в школу. После школы решила поступить в педагогическое училище.  После окончания, работала учителем начальных классов. Уже тогда я стала ловить себя на мысли: «Как же здорово побегать с детьми на улице, поиграть с ними во что-то интересное, чем сидеть в душном кабинете, начитывая </a:t>
            </a:r>
            <a:r>
              <a:rPr lang="ru-RU" altLang="ru-RU" sz="2400" i="1">
                <a:latin typeface="Times New Roman" pitchFamily="18" charset="0"/>
                <a:cs typeface="Times New Roman" pitchFamily="18" charset="0"/>
              </a:rPr>
              <a:t>«очередной»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 конспект». Но помог случай, переехав на новое место жительства, меня пригласили на работу в детский сад</a:t>
            </a:r>
            <a:r>
              <a:rPr lang="ru-RU" altLang="ru-RU" sz="2400">
                <a:cs typeface="Arial" pitchFamily="34" charset="0"/>
              </a:rPr>
              <a:t>.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И только, окунувшись в этот маленький, чудный мир поняла, что я на своем месте.  Пришла и осталась навсегда в этой профессии.  </a:t>
            </a:r>
            <a:br>
              <a:rPr lang="ru-RU" alt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     Воспитатель — это не профессия, это призвание, образ жизни. </a:t>
            </a:r>
          </a:p>
          <a:p>
            <a:pPr eaLnBrk="1" hangingPunct="1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ransition>
    <p:wipe dir="d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4213" y="679450"/>
            <a:ext cx="7775575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      В своей работе я ориентируюсь на то, что наши дети — это будущие взрослые. И поэтому так важно воспитать добрых, отзывчивых к чужой беде людей. Совместно с родителями, общими усилиями воспитываем наших детей счастливыми людьми, ведь научить человека быть счастливым нельзя, но воспитать его так, чтобы он был счастлив, можно. Я стараюсь жить по принципу: относись к детям так, как бы ты хотела, чтобы они относились к тебе.     Работая в детском саду и наблюдая за играми детей, я заметила проблему в развитии мелкой моторики. Вооружившись идеями из интернета и изученного мною материала , мы принялись «творить чудеса». С удовольствием играли бусинками, пуговками, прищепками и т.д.</a:t>
            </a:r>
          </a:p>
          <a:p>
            <a:pPr algn="just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 </a:t>
            </a:r>
          </a:p>
          <a:p>
            <a:pPr algn="just"/>
            <a:endParaRPr lang="ru-RU" altLang="ru-RU" sz="1600"/>
          </a:p>
          <a:p>
            <a:pPr algn="just"/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mtClean="0"/>
              <a:t>стало</a:t>
            </a:r>
          </a:p>
        </p:txBody>
      </p:sp>
      <p:sp>
        <p:nvSpPr>
          <p:cNvPr id="7172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3" name="Picture 4" descr="C:\Users\Olga\Desktop\Новая папка (2)\20200207_16430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5613" y="1316038"/>
            <a:ext cx="3941762" cy="3941762"/>
          </a:xfrm>
        </p:spPr>
      </p:pic>
      <p:pic>
        <p:nvPicPr>
          <p:cNvPr id="7174" name="Picture 5" descr="C:\Users\Olga\Desktop\Новая папка (2)\20200207_1643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821238" y="1316038"/>
            <a:ext cx="3941762" cy="3941762"/>
          </a:xfrm>
        </p:spPr>
      </p:pic>
    </p:spTree>
  </p:cSld>
  <p:clrMapOvr>
    <a:masterClrMapping/>
  </p:clrMapOvr>
  <p:transition>
    <p:wipe dir="d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50825" y="58738"/>
            <a:ext cx="8569325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i="1"/>
              <a:t> </a:t>
            </a:r>
          </a:p>
          <a:p>
            <a:pPr algn="just"/>
            <a:endParaRPr lang="ru-RU" altLang="ru-RU" i="1"/>
          </a:p>
          <a:p>
            <a:pPr algn="just"/>
            <a:r>
              <a:rPr lang="ru-RU" altLang="ru-RU" i="1"/>
              <a:t>        </a:t>
            </a:r>
            <a:r>
              <a:rPr lang="ru-RU" altLang="ru-RU"/>
              <a:t>Современные дети очень любознательны и пытливы, задают много вопросов. Я должна быть всегда готова ответить на любой вопрос, много знать, хорошо ориентироваться в окружающем мире, уметь использовать инновационные методы и технологии, пользоваться современными техническими средствами. </a:t>
            </a:r>
          </a:p>
          <a:p>
            <a:r>
              <a:rPr lang="ru-RU" altLang="ru-RU"/>
              <a:t>         Я  не всезнайка. Поэтому учусь сама: это постоянное саморазвитие, самообразование, посещение различных семинаров, курсов, мастер-классов – ещё одна составляющая моей профессии. Использую разнообразные формы работы, позволяющие достичь хороших результатов: викторины, конкурсы, КВН. Применяю интегрированный подход, предполагающий взаимосвязь разных видов деятельности: игровой, познавательной, продуктивной.                                                                                                                        Быть воспитателем в современном мире – значит иметь терпение, сострадание, это значит любить, понимать и чувствовать ребенка, не подавлять личность, самостоятельность, активность, одним словом, уважать право ребенка – быть самим собой.</a:t>
            </a:r>
            <a:r>
              <a:rPr lang="ru-RU" altLang="ru-RU" i="1" u="sng"/>
              <a:t> </a:t>
            </a:r>
          </a:p>
          <a:p>
            <a:pPr algn="just"/>
            <a:r>
              <a:rPr lang="ru-RU" altLang="ru-RU" i="1"/>
              <a:t>      </a:t>
            </a:r>
            <a:r>
              <a:rPr lang="ru-RU" altLang="ru-RU"/>
              <a:t>Повышая свой уровень самообразования, я стараюсь мыслить еще глубже, чем раньше и мне это интересно.</a:t>
            </a:r>
          </a:p>
          <a:p>
            <a:pPr algn="just"/>
            <a:endParaRPr lang="ru-RU" altLang="ru-RU"/>
          </a:p>
        </p:txBody>
      </p:sp>
    </p:spTree>
  </p:cSld>
  <p:clrMapOvr>
    <a:masterClrMapping/>
  </p:clrMapOvr>
  <p:transition>
    <p:wipe dir="d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476250"/>
            <a:ext cx="8497888" cy="6813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3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больше воспитатель знает и умеет, тем легче и интереснее работать с детьми. Время не стоит на месте, все меняется, воспитатель должен идти в ногу со временем. Потребность современной образовательной системы подталкивают меня к новым творческим замыслам, к новым идеям. Поэтому постоянно учусь.</a:t>
            </a:r>
          </a:p>
          <a:p>
            <a:pPr algn="just" eaLnBrk="1" hangingPunct="1">
              <a:defRPr/>
            </a:pPr>
            <a:r>
              <a:rPr lang="ru-RU" altLang="ru-RU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23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Работаю над методической темой «Развитие мелкой моторики у детей дошкольного возраста»</a:t>
            </a:r>
          </a:p>
          <a:p>
            <a:pPr algn="just" eaLnBrk="1" hangingPunct="1">
              <a:defRPr/>
            </a:pPr>
            <a:r>
              <a:rPr lang="ru-RU" altLang="ru-RU" sz="23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 2018 году прошла курсы повышения квалификации по теме: «Организация образовательной деятельности в контексте ФГОС ДО (Игра как форма жизнедеятельности)».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altLang="ru-RU" sz="23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 2020 году прошла курсы повышения квалификации по теме: «Проектирование развивающей предметно -пространственной среды для детей раннего и дошкольного возраста в условиях ФГОС ДО»                                                                         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altLang="ru-RU" sz="23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2020 году была участник  профессионального конкурса  «Воспитатель года -2020»</a:t>
            </a:r>
          </a:p>
          <a:p>
            <a:pPr eaLnBrk="1" hangingPunct="1">
              <a:defRPr/>
            </a:pPr>
            <a:endParaRPr lang="ru-RU" alt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024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276475"/>
            <a:ext cx="8291513" cy="3849688"/>
          </a:xfrm>
        </p:spPr>
        <p:txBody>
          <a:bodyPr/>
          <a:lstStyle/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Каждый день я иду на работу. Вижу глазки своих </a:t>
            </a:r>
            <a:r>
              <a:rPr lang="ru-RU" altLang="ru-RU" i="1" smtClean="0">
                <a:latin typeface="Times New Roman" pitchFamily="18" charset="0"/>
                <a:cs typeface="Times New Roman" pitchFamily="18" charset="0"/>
              </a:rPr>
              <a:t>«звездочек»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, радуюсь и плачу вместе с ними, направляя их по нужному пути. Это моя настоящая жизнь. Да, есть трудности, невзгоды, но я счастлива в своей работе, счастлива тем, что делаю ее с удовольствием. Думаю, что только счастливый воспитатель может воспитать счастливых, любящих и понимающих людей.</a:t>
            </a:r>
          </a:p>
          <a:p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024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ransition>
    <p:wipe dir="d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260648"/>
            <a:ext cx="771530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Мои принципы</a:t>
            </a:r>
          </a:p>
        </p:txBody>
      </p:sp>
      <p:sp>
        <p:nvSpPr>
          <p:cNvPr id="11267" name="Прямоугольник 5"/>
          <p:cNvSpPr>
            <a:spLocks noChangeArrowheads="1"/>
          </p:cNvSpPr>
          <p:nvPr/>
        </p:nvSpPr>
        <p:spPr bwMode="auto">
          <a:xfrm>
            <a:off x="3852863" y="836613"/>
            <a:ext cx="5040312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Char char="•"/>
            </a:pPr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быть назойливой: </a:t>
            </a:r>
          </a:p>
          <a:p>
            <a:pPr marL="342900" indent="-342900" eaLnBrk="1" hangingPunct="1"/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у каждого свой мир интересов  и     увлечений;</a:t>
            </a:r>
          </a:p>
          <a:p>
            <a:pPr marL="342900" indent="-342900" eaLnBrk="1" hangingPunct="1">
              <a:buFontTx/>
              <a:buChar char="•"/>
            </a:pPr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детям   больше самостоятельности              и права выбора;</a:t>
            </a:r>
          </a:p>
          <a:p>
            <a:pPr marL="342900" indent="-342900" eaLnBrk="1" hangingPunct="1">
              <a:buFontTx/>
              <a:buChar char="•"/>
            </a:pPr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уметь вставать на позицию ребенка, видеть в нем личность, индивидуальность;</a:t>
            </a:r>
          </a:p>
          <a:p>
            <a:pPr marL="342900" indent="-342900" eaLnBrk="1" hangingPunct="1">
              <a:buFontTx/>
              <a:buChar char="•"/>
            </a:pPr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предоставляя требования к воспитанникам, необходимо проверить, соответствуешь ли им сам.</a:t>
            </a:r>
          </a:p>
        </p:txBody>
      </p:sp>
      <p:pic>
        <p:nvPicPr>
          <p:cNvPr id="11268" name="Picture 2" descr="F:\детсад\дкжурные группы 2020\20200601_0942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060575"/>
            <a:ext cx="36020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362645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10362645</Template>
  <TotalTime>0</TotalTime>
  <Words>448</Words>
  <Application>Microsoft Office PowerPoint</Application>
  <PresentationFormat>Экран (4:3)</PresentationFormat>
  <Paragraphs>80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inherit</vt:lpstr>
      <vt:lpstr>10362645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7</cp:revision>
  <dcterms:created xsi:type="dcterms:W3CDTF">2011-12-28T10:56:10Z</dcterms:created>
  <dcterms:modified xsi:type="dcterms:W3CDTF">2020-12-09T07:40:54Z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TC103626451049</vt:lpwstr>
  </property>
</Properties>
</file>