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78" r:id="rId11"/>
    <p:sldId id="294" r:id="rId12"/>
    <p:sldId id="295" r:id="rId13"/>
    <p:sldId id="280" r:id="rId14"/>
    <p:sldId id="296" r:id="rId15"/>
    <p:sldId id="260" r:id="rId16"/>
    <p:sldId id="284" r:id="rId17"/>
    <p:sldId id="297" r:id="rId18"/>
    <p:sldId id="258" r:id="rId19"/>
    <p:sldId id="279" r:id="rId20"/>
    <p:sldId id="281" r:id="rId21"/>
    <p:sldId id="298" r:id="rId22"/>
    <p:sldId id="282" r:id="rId23"/>
    <p:sldId id="283" r:id="rId24"/>
    <p:sldId id="299" r:id="rId25"/>
    <p:sldId id="300" r:id="rId26"/>
    <p:sldId id="301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0438"/>
            <a:ext cx="7358063" cy="1470025"/>
          </a:xfrm>
        </p:spPr>
        <p:txBody>
          <a:bodyPr/>
          <a:lstStyle/>
          <a:p>
            <a:r>
              <a:rPr lang="ru-RU" sz="4000" b="1" dirty="0" smtClean="0"/>
              <a:t>ПРЕДМЕТНО-РАЗВИВАЮЩАЯ СРЕДА </a:t>
            </a:r>
            <a:br>
              <a:rPr lang="ru-RU" sz="4000" b="1" dirty="0" smtClean="0"/>
            </a:br>
            <a:r>
              <a:rPr lang="ru-RU" sz="4000" b="1" dirty="0" smtClean="0"/>
              <a:t>В ВТОРОЙ МЛАДШЕЙ ГРУППЕ</a:t>
            </a:r>
            <a:br>
              <a:rPr lang="ru-RU" sz="4000" b="1" dirty="0" smtClean="0"/>
            </a:br>
            <a:endParaRPr lang="ru-RU" sz="40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868" y="5429264"/>
            <a:ext cx="5199063" cy="1643073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О.А.Розе воспитатель</a:t>
            </a: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endParaRPr lang="ru-RU" sz="4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«Лучики»</a:t>
            </a:r>
            <a:r>
              <a:rPr lang="ru-RU" sz="4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85852" y="2571744"/>
            <a:ext cx="73580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718865"/>
            <a:ext cx="7715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 пространство группы поделено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Центры активности,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количество и направленность которых зависят от возрастной группы: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сенсорное,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математическое развитие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Книжный уголок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Центр игры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песка и воды, экспериментирования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конструирования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Физкультурный уголок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Театрализованная деятельность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5643578"/>
            <a:ext cx="31289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Центр  строительства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656" y="214312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00200"/>
            <a:ext cx="3641452" cy="485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пред раз ср\P71019-103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05999"/>
            <a:ext cx="5699397" cy="4220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5500702"/>
            <a:ext cx="31289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Центр  сюжетно – ролевой игры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ЛУЧИКИ ДЕВИЗ</a:t>
            </a:r>
            <a:endParaRPr lang="ru-RU" dirty="0"/>
          </a:p>
        </p:txBody>
      </p:sp>
      <p:pic>
        <p:nvPicPr>
          <p:cNvPr id="2050" name="Picture 2" descr="C:\Users\User\Desktop\д сад\сайт о группе Лучики\визитная картчка\символи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2122535"/>
            <a:ext cx="2964519" cy="4003628"/>
          </a:xfrm>
          <a:prstGeom prst="rect">
            <a:avLst/>
          </a:prstGeom>
          <a:noFill/>
        </p:spPr>
      </p:pic>
      <p:pic>
        <p:nvPicPr>
          <p:cNvPr id="2051" name="Picture 3" descr="C:\Users\User\Pictures\деви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7974"/>
            <a:ext cx="4038600" cy="299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зона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Патриатический</a:t>
            </a:r>
            <a:r>
              <a:rPr lang="ru-RU" dirty="0" smtClean="0"/>
              <a:t> уголок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творчества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13.12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85040"/>
            <a:ext cx="6072230" cy="454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 сад\сайт о группе Лучики\визитная картчка\P81022-112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183" y="2367974"/>
            <a:ext cx="4447617" cy="3293274"/>
          </a:xfrm>
          <a:prstGeom prst="rect">
            <a:avLst/>
          </a:prstGeom>
          <a:noFill/>
        </p:spPr>
      </p:pic>
      <p:pic>
        <p:nvPicPr>
          <p:cNvPr id="3075" name="Picture 3" descr="C:\Users\User\Desktop\д сад\сайт о группе Лучики\визитная картчка\воспитатель Розе Ольга Андреев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2122535"/>
            <a:ext cx="2592289" cy="350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Развивающая предметно- пространственная среда должна быть: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-содержательно насыщенной</a:t>
            </a:r>
          </a:p>
          <a:p>
            <a:r>
              <a:rPr lang="ru-RU" dirty="0" smtClean="0"/>
              <a:t>-трансформируемой</a:t>
            </a:r>
          </a:p>
          <a:p>
            <a:r>
              <a:rPr lang="ru-RU" dirty="0" smtClean="0"/>
              <a:t>-полифункциональной</a:t>
            </a:r>
          </a:p>
          <a:p>
            <a:r>
              <a:rPr lang="ru-RU" dirty="0" smtClean="0"/>
              <a:t>-вариативной</a:t>
            </a:r>
          </a:p>
          <a:p>
            <a:r>
              <a:rPr lang="ru-RU" dirty="0" smtClean="0"/>
              <a:t>-доступной</a:t>
            </a:r>
          </a:p>
          <a:p>
            <a:r>
              <a:rPr lang="ru-RU" dirty="0" smtClean="0"/>
              <a:t>-безопасной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286644" cy="64291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Трансформируемость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357982" cy="714356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Полифункциональность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материалов предполагает: возможность разнообразного использования различных составляющих предметной среды, например, детской мебели, матов, мягких модулей, ширм и т.д.; наличие в 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 заместителей в детской игре)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Вариативность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Среды предполагает: наличие в 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Доступность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r>
              <a:rPr lang="ru-RU" dirty="0" smtClean="0"/>
              <a:t>  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r>
              <a:rPr lang="ru-RU" dirty="0" smtClean="0"/>
              <a:t>  исправность и сохранность материалов и оборудования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Безопасность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предметно-пространственной среды предполагает соответствие всех ее элементов требованиям по обеспечению надежности и безопасности их использования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237</TotalTime>
  <Words>300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2</vt:lpstr>
      <vt:lpstr>ПРЕДМЕТНО-РАЗВИВАЮЩАЯ СРЕДА  В ВТОРОЙ МЛАДШЕЙ ГРУППЕ </vt:lpstr>
      <vt:lpstr>Группа ЛУЧИКИ ДЕВИЗ</vt:lpstr>
      <vt:lpstr>Слайд 3</vt:lpstr>
      <vt:lpstr>Развивающая предметно- пространственная среда должна быть:</vt:lpstr>
      <vt:lpstr>Трансформируемость </vt:lpstr>
      <vt:lpstr>Полифункциональность </vt:lpstr>
      <vt:lpstr>Вариативность</vt:lpstr>
      <vt:lpstr>Доступность</vt:lpstr>
      <vt:lpstr>Безопасность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Игровая зона</vt:lpstr>
      <vt:lpstr>Патриатический уголок</vt:lpstr>
      <vt:lpstr>Уголок творчества</vt:lpstr>
      <vt:lpstr>Слайд 27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</dc:title>
  <dc:creator>Admin</dc:creator>
  <cp:lastModifiedBy>Пользователь Windows</cp:lastModifiedBy>
  <cp:revision>35</cp:revision>
  <dcterms:created xsi:type="dcterms:W3CDTF">2014-10-17T14:46:50Z</dcterms:created>
  <dcterms:modified xsi:type="dcterms:W3CDTF">2019-12-08T13:39:22Z</dcterms:modified>
</cp:coreProperties>
</file>