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96" r:id="rId3"/>
    <p:sldId id="264" r:id="rId4"/>
    <p:sldId id="265" r:id="rId5"/>
    <p:sldId id="281" r:id="rId6"/>
    <p:sldId id="267" r:id="rId7"/>
    <p:sldId id="268" r:id="rId8"/>
    <p:sldId id="260" r:id="rId9"/>
    <p:sldId id="286" r:id="rId10"/>
    <p:sldId id="299" r:id="rId11"/>
    <p:sldId id="300" r:id="rId12"/>
    <p:sldId id="301" r:id="rId13"/>
    <p:sldId id="298" r:id="rId14"/>
    <p:sldId id="29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0000"/>
    <a:srgbClr val="F6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634" autoAdjust="0"/>
  </p:normalViewPr>
  <p:slideViewPr>
    <p:cSldViewPr>
      <p:cViewPr>
        <p:scale>
          <a:sx n="100" d="100"/>
          <a:sy n="100" d="100"/>
        </p:scale>
        <p:origin x="-402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D6BFBA-BCF0-46D7-8B6D-642273BB2B09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D98A73-BA71-4AB5-B860-62E612789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330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84E18E-0E55-4D04-AFED-165656A62BC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C2391-E63F-47E1-81EA-F62F76BF2C49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C3E4-90A9-4DD7-8FBE-3B1C5A1BE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06F80-224A-4F60-BFB8-0BA2B1831557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43FF-C9C2-486E-8ABE-12D83C673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7B3C6-E842-46D9-BF27-0D4954D58418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EBC4-321B-424A-8743-AFE9DAA58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1F30-C013-449D-B5FB-4274CAF8F430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6CD0E-109B-499A-B661-88B4BC198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904-81F0-4383-878F-5F3DF9A250AC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F3887-47C7-4271-9072-B9F559398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3E344-9E05-42B4-A655-DECF47FCA4A3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81C60-A671-497A-810E-D59AAD59A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BDA49-12CA-49C7-BEC2-3350DE51241B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CF76B-C2E9-4C34-9443-E8ED869A7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F640A-3D07-4D58-B3F2-3F17FF957B3D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4A36A-D460-4AB8-A5A8-9074ECB6D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C353-C15F-44AC-8F49-5937A230785B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0F88-42B5-47C8-A136-582C3B9B5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2413-5BBB-412A-B163-7C2E8BCE6F0A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8F7EB-D9B5-424D-BAEF-9A5DA1217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248E2-3161-4C9E-A879-2D8D0484D492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AB043-A3D2-4B0A-9AF1-8C68DC293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66983-B2B2-46F0-914F-2575433F1086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95CA6-75D2-46CF-9BA9-D7F0E5188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786B2-9804-4D50-ACFF-C6785F6B352F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D3650-EC56-4F7D-A5D6-9610634DF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5537-9642-4BB2-AF9C-7D136249343E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2DA39-A447-4910-B2FB-F88B553F0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C10E8A-95E8-451C-BDDB-30B70FEEF919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223305-1E58-4C8A-9F0D-E4AEB9F26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01" r:id="rId9"/>
    <p:sldLayoutId id="2147483700" r:id="rId10"/>
    <p:sldLayoutId id="2147483699" r:id="rId11"/>
    <p:sldLayoutId id="2147483698" r:id="rId12"/>
    <p:sldLayoutId id="2147483697" r:id="rId13"/>
    <p:sldLayoutId id="214748371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1763713" y="188913"/>
            <a:ext cx="6480175" cy="968375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детский сад  «Солнышко»</a:t>
            </a:r>
            <a:r>
              <a:rPr lang="ru-RU" sz="1300" smtClean="0"/>
              <a:t/>
            </a:r>
            <a:br>
              <a:rPr lang="ru-RU" sz="1300" smtClean="0"/>
            </a:br>
            <a:r>
              <a:rPr lang="ru-RU" sz="1300" smtClean="0"/>
              <a:t> </a:t>
            </a:r>
            <a:br>
              <a:rPr lang="ru-RU" sz="1300" smtClean="0"/>
            </a:br>
            <a:endParaRPr lang="ru-RU" sz="130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638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2275" y="1557338"/>
            <a:ext cx="6400800" cy="254317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Лучшая практика  по физическому воспитанию и формированию культуры  здоровья</a:t>
            </a:r>
            <a:endParaRPr lang="ru-RU" sz="36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>
              <a:solidFill>
                <a:srgbClr val="FF000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r" eaLnBrk="1" hangingPunct="1"/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r" eaLnBrk="1" hangingPunct="1"/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ea typeface="Batang" pitchFamily="18" charset="-127"/>
              </a:rPr>
              <a:t>  </a:t>
            </a:r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квалификационной категории </a:t>
            </a:r>
          </a:p>
          <a:p>
            <a:pPr algn="r" eaLnBrk="1" hangingPunct="1"/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ea typeface="Batang" pitchFamily="18" charset="-127"/>
              </a:rPr>
              <a:t>    </a:t>
            </a:r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Подъельцева Е.К.</a:t>
            </a:r>
            <a:endParaRPr lang="ru-RU" sz="280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  <a:latin typeface="Times New Roman" pitchFamily="18" charset="0"/>
              </a:rPr>
              <a:t>Хатха-йога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</a:rPr>
              <a:t>Хатха-йога –сочетание физических упражнений на расслабление и дыхательной гимнастике.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</a:rPr>
              <a:t>Доступность системы в том, что выполнение физических упражнений не требует не каких снарядов и специальных упражнений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</a:rPr>
              <a:t>Занятие хатха -йогой для детей – это профилактика сколиоза, астмы, простудных заболеваний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</a:rPr>
              <a:t>Дети становятся спокойнее, у них появляется уверенность в своих силах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mtClean="0">
                <a:solidFill>
                  <a:srgbClr val="FF3300"/>
                </a:solidFill>
              </a:rPr>
              <a:t>Хатха- йога</a:t>
            </a:r>
          </a:p>
        </p:txBody>
      </p:sp>
      <p:pic>
        <p:nvPicPr>
          <p:cNvPr id="32780" name="Picture 12" descr="163810129572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484313"/>
            <a:ext cx="3600450" cy="2592387"/>
          </a:xfrm>
        </p:spPr>
      </p:pic>
      <p:pic>
        <p:nvPicPr>
          <p:cNvPr id="32781" name="Picture 13" descr="163810129573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867400" y="1484313"/>
            <a:ext cx="1657350" cy="2330450"/>
          </a:xfrm>
        </p:spPr>
      </p:pic>
      <p:pic>
        <p:nvPicPr>
          <p:cNvPr id="32782" name="Picture 14" descr="163810129575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763713" y="4410075"/>
            <a:ext cx="1657350" cy="2447925"/>
          </a:xfrm>
        </p:spPr>
      </p:pic>
      <p:pic>
        <p:nvPicPr>
          <p:cNvPr id="32783" name="Picture 15" descr="163810129585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651500" y="3933825"/>
            <a:ext cx="2016125" cy="23749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Веселый парашют</a:t>
            </a:r>
          </a:p>
        </p:txBody>
      </p:sp>
      <p:sp>
        <p:nvSpPr>
          <p:cNvPr id="34821" name="Rectangl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</a:rPr>
              <a:t>Парашют дает возможность застенчивым ,неуверенным детям постепенно включатся в игру. 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</a:rPr>
              <a:t>Игры с парашютом позволяют научить детей взаимодействовать друг  с другом , соблюдать  правила игры, дожидаться своей очереди в игре , чувствовать движения остальных игроков, развивают координацию, внимание, развивают воображение.</a:t>
            </a:r>
          </a:p>
        </p:txBody>
      </p:sp>
      <p:pic>
        <p:nvPicPr>
          <p:cNvPr id="34823" name="Picture 7" descr="IMG_1101-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57788" y="1600200"/>
            <a:ext cx="3017837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</a:rPr>
              <a:t>Пособия по утренней гимнастике , дыхательной гимнастике, гимнастики после сна и пр.</a:t>
            </a:r>
          </a:p>
        </p:txBody>
      </p:sp>
      <p:pic>
        <p:nvPicPr>
          <p:cNvPr id="29705" name="Picture 9" descr="163810006328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1628775"/>
            <a:ext cx="2914650" cy="2185988"/>
          </a:xfrm>
        </p:spPr>
      </p:pic>
      <p:pic>
        <p:nvPicPr>
          <p:cNvPr id="29706" name="Picture 10" descr="163810006329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156325" y="1196975"/>
            <a:ext cx="2185988" cy="2914650"/>
          </a:xfrm>
        </p:spPr>
      </p:pic>
      <p:pic>
        <p:nvPicPr>
          <p:cNvPr id="29707" name="Picture 11" descr="163810006331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547813" y="3941763"/>
            <a:ext cx="2192337" cy="2916237"/>
          </a:xfrm>
        </p:spPr>
      </p:pic>
      <p:pic>
        <p:nvPicPr>
          <p:cNvPr id="29708" name="Picture 12" descr="163810006332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219700" y="4221163"/>
            <a:ext cx="2916238" cy="218757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6363" y="1561553"/>
            <a:ext cx="7173044" cy="495656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867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ChangeArrowheads="1"/>
          </p:cNvSpPr>
          <p:nvPr/>
        </p:nvSpPr>
        <p:spPr bwMode="auto">
          <a:xfrm>
            <a:off x="611188" y="1268413"/>
            <a:ext cx="828198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Движение –основа практически любой деятельности ребенка. Однако сегодня двигательная активность детей значительно снизилась.</a:t>
            </a:r>
          </a:p>
          <a:p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В наш технический век особенно важно развивать интерес ребенка  физической культуре и спорту , вызвать  желание выполнять физические упражнения самостоятельно , а также обучить доступным двигательным умениям и навыкам.</a:t>
            </a:r>
          </a:p>
          <a:p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Необходимо разнообразить двигательную деятельность детей. Для этого существуют различные виды организованной и самостоятельной деятельности дошкольников </a:t>
            </a:r>
          </a:p>
          <a:p>
            <a:endParaRPr lang="ru-RU" sz="200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714375" y="785813"/>
            <a:ext cx="7858125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Воспитывающую значимость и актуальность воспитательной практики. </a:t>
            </a:r>
          </a:p>
          <a:p>
            <a:endParaRPr lang="ru-RU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Улучшение показателей физического развития, эмоционального состояния.</a:t>
            </a:r>
          </a:p>
          <a:p>
            <a:r>
              <a:rPr lang="ru-RU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Благоприятная динамика в состоянии здоровья дошкольников (снижение числа  случаев  заболеваний в течении года)</a:t>
            </a:r>
          </a:p>
          <a:p>
            <a:r>
              <a:rPr lang="ru-RU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Формирование необходимости  заботиться о своем здоровье, желания и стремления вести здоровый образ жизни.</a:t>
            </a:r>
          </a:p>
          <a:p>
            <a:endParaRPr lang="ru-RU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439862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Цель: Сохранение  и укрепление здоровья детей через использование здоровьесберегающих технологий с учетом  индивидуальных  возможностей и способностей.</a:t>
            </a:r>
            <a:r>
              <a:rPr lang="ru-RU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850" y="1700213"/>
            <a:ext cx="8229600" cy="4824412"/>
          </a:xfr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ru-RU" sz="200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Задачи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180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1 Воспитание у детей культуры здоровья, осознания необходимости заботы о своем здоровье</a:t>
            </a: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2 Формирование знаний , умений и навыков, которые необходимы для сохранения и укрепления здоровья.</a:t>
            </a: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3 Создание здоровьесберегающей среды в группе</a:t>
            </a: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4 Организация рационального двигательного режима для развития  двигательных навыков детей и увеличения работоспособности организма</a:t>
            </a: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5 Повышения защитных сил организма и устойчивости к различным  заболеваниям посредством системы закаливания</a:t>
            </a: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6 Создание оптимальных условий для всестороннего полноценного психофизического развития детей и укрепления их здоровья</a:t>
            </a: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7 Проведение мониторинга состояния здоровья детей в группе и анализ его результатов</a:t>
            </a:r>
          </a:p>
          <a:p>
            <a:pPr eaLnBrk="1" hangingPunct="1">
              <a:buFont typeface="Arial" charset="0"/>
              <a:buNone/>
            </a:pPr>
            <a:endParaRPr lang="ru-RU" sz="1800" smtClean="0"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2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  <a:cs typeface="Courier New" pitchFamily="49" charset="0"/>
              </a:rPr>
              <a:t>Социальная значимость подержка людей всех возрастов в хорошей форме</a:t>
            </a:r>
          </a:p>
        </p:txBody>
      </p:sp>
      <p:pic>
        <p:nvPicPr>
          <p:cNvPr id="21506" name="Picture 11" descr="IMG_363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628775"/>
            <a:ext cx="3886200" cy="2185988"/>
          </a:xfrm>
        </p:spPr>
      </p:pic>
      <p:pic>
        <p:nvPicPr>
          <p:cNvPr id="21507" name="Picture 12" descr="IMG_3657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724400" y="1600200"/>
            <a:ext cx="3886200" cy="2185988"/>
          </a:xfrm>
        </p:spPr>
      </p:pic>
      <p:pic>
        <p:nvPicPr>
          <p:cNvPr id="21508" name="Picture 13" descr="IMG_3657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31813" y="3938588"/>
            <a:ext cx="3889375" cy="2187575"/>
          </a:xfrm>
        </p:spPr>
      </p:pic>
      <p:pic>
        <p:nvPicPr>
          <p:cNvPr id="21509" name="Picture 15" descr="IMG_3669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4722813" y="3938588"/>
            <a:ext cx="3889375" cy="2187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2875" y="261938"/>
            <a:ext cx="8786813" cy="400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52425" algn="ctr">
              <a:defRPr/>
            </a:pPr>
            <a:r>
              <a:rPr lang="ru-RU" sz="2000" b="1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Перечень здоровьесберегающих технологий </a:t>
            </a:r>
            <a:endParaRPr lang="ru-RU" sz="200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857250"/>
          <a:ext cx="8643938" cy="5259070"/>
        </p:xfrm>
        <a:graphic>
          <a:graphicData uri="http://schemas.openxmlformats.org/drawingml/2006/table">
            <a:tbl>
              <a:tblPr/>
              <a:tblGrid>
                <a:gridCol w="3071813"/>
                <a:gridCol w="5572125"/>
              </a:tblGrid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технологий</a:t>
                      </a: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Утренняя гимнасти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Утренняя гимнастика проводится ежедневно до завтрака , является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одним из важных компонентов двигательного режима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Динамические паузы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Является обязательной частью ООД.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Подвижные и спортивные игры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Развивает ребенка в социальном отношении, формируются физические качества, совершенствуются ОВД.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Гимнастика пальчиковая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Помогает развивать у ребёнка мелкую моторику, координацию движений и внимание, активизировать речевые навыки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Гимнастика для глаз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Используется для снятия зрительного напряжения.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Гимнастика дыхательная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Способствует  развитию органов дыхания, укрепляет мускулатуру грудной клетки человека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05" name="Group 29"/>
          <p:cNvGraphicFramePr>
            <a:graphicFrameLocks noGrp="1"/>
          </p:cNvGraphicFramePr>
          <p:nvPr/>
        </p:nvGraphicFramePr>
        <p:xfrm>
          <a:off x="285750" y="1357313"/>
          <a:ext cx="8501063" cy="3024188"/>
        </p:xfrm>
        <a:graphic>
          <a:graphicData uri="http://schemas.openxmlformats.org/drawingml/2006/table">
            <a:tbl>
              <a:tblPr/>
              <a:tblGrid>
                <a:gridCol w="3230563"/>
                <a:gridCol w="52705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Физкультурное занятие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Организованная образовательная деятельность по физическому развитию является основной формой физического воспитания дошкольников,  проводимой круглый год, по три занятия в каждой возрастной группе.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65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Гимнастика  хатха -йога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Укрепляется здоровье, формируется красивая фигура ,правильная осанка и энергичная походка, улучшается координация движений, вырабатывается  сила воли, выдержка, уверенность в себе.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260350"/>
          <a:ext cx="8429625" cy="1097280"/>
        </p:xfrm>
        <a:graphic>
          <a:graphicData uri="http://schemas.openxmlformats.org/drawingml/2006/table">
            <a:tbl>
              <a:tblPr/>
              <a:tblGrid>
                <a:gridCol w="3214688"/>
                <a:gridCol w="5214937"/>
              </a:tblGrid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Гимнастика бодрящая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Позволяет поднять активность детей, улучшить эмоциональный настрой, провести активную  профилактику  нарушений осанки и плоскостопия.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ru-RU" sz="2400" smtClean="0">
                <a:solidFill>
                  <a:srgbClr val="F61818"/>
                </a:solidFill>
                <a:latin typeface="Times New Roman" pitchFamily="18" charset="0"/>
                <a:cs typeface="Times New Roman" pitchFamily="18" charset="0"/>
              </a:rPr>
              <a:t>Для решения оздоровительных  задач   в группе создано соответствующее  предметно-развивающее пространство.</a:t>
            </a:r>
            <a:br>
              <a:rPr lang="ru-RU" sz="2400" smtClean="0">
                <a:solidFill>
                  <a:srgbClr val="F61818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solidFill>
                <a:srgbClr val="F6181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0" descr="IMG_383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628775"/>
            <a:ext cx="3886200" cy="2185988"/>
          </a:xfrm>
        </p:spPr>
      </p:pic>
      <p:pic>
        <p:nvPicPr>
          <p:cNvPr id="24579" name="Picture 21" descr="IMG_383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724400" y="1600200"/>
            <a:ext cx="3886200" cy="2185988"/>
          </a:xfrm>
        </p:spPr>
      </p:pic>
      <p:pic>
        <p:nvPicPr>
          <p:cNvPr id="24580" name="Picture 22" descr="IMG_3837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531813" y="3938588"/>
            <a:ext cx="3889375" cy="2187575"/>
          </a:xfrm>
        </p:spPr>
      </p:pic>
      <p:pic>
        <p:nvPicPr>
          <p:cNvPr id="24581" name="Picture 23" descr="IMG_384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4722813" y="3938588"/>
            <a:ext cx="3889375" cy="218757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Гимнастика бодрящая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Ежедневно после дневного сна, 5-10 мин.</a:t>
            </a:r>
          </a:p>
          <a:p>
            <a:pPr eaLnBrk="1" hangingPunct="1"/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Форма проведения различна: упражнения на кроватках, обширное умывание; ходьба по массажным коврикам.</a:t>
            </a:r>
          </a:p>
          <a:p>
            <a:pPr eaLnBrk="1" hangingPunct="1"/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Способствует мягкому переходу ото сна к бодрствованию через движение. </a:t>
            </a:r>
          </a:p>
          <a:p>
            <a:pPr eaLnBrk="1" hangingPunct="1"/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Стимулирует мышечный тонус, поднимает настроение.</a:t>
            </a:r>
          </a:p>
          <a:p>
            <a:pPr eaLnBrk="1" hangingPunct="1"/>
            <a:endParaRPr lang="ru-RU" sz="2000" smtClean="0">
              <a:solidFill>
                <a:srgbClr val="0000FF"/>
              </a:solidFill>
              <a:latin typeface="Times New Roman" pitchFamily="18" charset="0"/>
            </a:endParaRPr>
          </a:p>
          <a:p>
            <a:endParaRPr lang="ru-RU" sz="2800" smtClean="0"/>
          </a:p>
        </p:txBody>
      </p:sp>
      <p:pic>
        <p:nvPicPr>
          <p:cNvPr id="26627" name="Picture 11" descr="IMG_365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2133600"/>
            <a:ext cx="4038600" cy="271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Words>548</Words>
  <Application>Microsoft Office PowerPoint</Application>
  <PresentationFormat>Экран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Муниципальное бюджетное дошкольное образовательное учреждение детский сад  «Солнышко»   </vt:lpstr>
      <vt:lpstr>Презентация PowerPoint</vt:lpstr>
      <vt:lpstr>Презентация PowerPoint</vt:lpstr>
      <vt:lpstr>        Цель: Сохранение  и укрепление здоровья детей через использование здоровьесберегающих технологий с учетом  индивидуальных  возможностей и способностей. </vt:lpstr>
      <vt:lpstr>Социальная значимость подержка людей всех возрастов в хорошей форме</vt:lpstr>
      <vt:lpstr>Презентация PowerPoint</vt:lpstr>
      <vt:lpstr>Презентация PowerPoint</vt:lpstr>
      <vt:lpstr>Для решения оздоровительных  задач   в группе создано соответствующее  предметно-развивающее пространство. </vt:lpstr>
      <vt:lpstr>Гимнастика бодрящая</vt:lpstr>
      <vt:lpstr>Хатха-йога</vt:lpstr>
      <vt:lpstr>Хатха- йога</vt:lpstr>
      <vt:lpstr>Веселый парашют</vt:lpstr>
      <vt:lpstr>Пособия по утренней гимнастике , дыхательной гимнастике, гимнастики после сна и пр.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бюджетное дошкольное образовательное учреждение  «Детский сад №3 комбинированного вида»</dc:title>
  <dc:creator>садик</dc:creator>
  <cp:lastModifiedBy>Солнышко</cp:lastModifiedBy>
  <cp:revision>107</cp:revision>
  <dcterms:created xsi:type="dcterms:W3CDTF">2015-02-16T09:31:36Z</dcterms:created>
  <dcterms:modified xsi:type="dcterms:W3CDTF">2021-12-01T07:56:32Z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538952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