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4" r:id="rId5"/>
    <p:sldId id="263" r:id="rId6"/>
    <p:sldId id="262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11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0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39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049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06586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1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057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801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41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42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29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54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857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58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94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5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84D9-6A29-4853-9233-4083F13D24AB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71B02D-B70E-4673-8EBF-6CF28531B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81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3162" y="517526"/>
            <a:ext cx="4468837" cy="608022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Дневник </a:t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наблюдений за растениями</a:t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средняя группа </a:t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«Солнечные зайчики»</a:t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2018г.</a:t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endParaRPr lang="ru-RU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8" name="Содержимое 7" descr="овощ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48" y="323557"/>
            <a:ext cx="7737230" cy="5908431"/>
          </a:xfrm>
        </p:spPr>
      </p:pic>
    </p:spTree>
    <p:extLst>
      <p:ext uri="{BB962C8B-B14F-4D97-AF65-F5344CB8AC3E}">
        <p14:creationId xmlns:p14="http://schemas.microsoft.com/office/powerpoint/2010/main" xmlns="" val="339202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633044" y="254711"/>
          <a:ext cx="9973995" cy="628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9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2765618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2368254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2504884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</a:tblGrid>
              <a:tr h="1160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посева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r>
                        <a:rPr lang="ru-RU" dirty="0" smtClean="0"/>
                        <a:t>Огурец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408595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09.04.2018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r>
                        <a:rPr lang="ru-RU" dirty="0" smtClean="0"/>
                        <a:t>Укроп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308477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30793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530643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589865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r>
                        <a:rPr lang="ru-RU" dirty="0" smtClean="0"/>
                        <a:t>Салат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434428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096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492368" y="451658"/>
          <a:ext cx="11254155" cy="6376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244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1505243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1378634"/>
                <a:gridCol w="1631853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1800664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  <a:gridCol w="1758462"/>
                <a:gridCol w="1674055"/>
              </a:tblGrid>
              <a:tr h="16389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</a:t>
                      </a:r>
                    </a:p>
                    <a:p>
                      <a:pPr algn="ctr"/>
                      <a:r>
                        <a:rPr lang="ru-RU" dirty="0" smtClean="0"/>
                        <a:t>замачивания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посадки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цветов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плодов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09.05.2018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13.05.2018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408595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r>
                        <a:rPr lang="ru-RU" dirty="0" smtClean="0"/>
                        <a:t>Фасоль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07.05.2018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r>
                        <a:rPr lang="ru-RU" dirty="0" smtClean="0"/>
                        <a:t>Бобы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13.05.2018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308477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Горох 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err="1" smtClean="0"/>
                        <a:t>экс-нт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30793"/>
                  </a:ext>
                </a:extLst>
              </a:tr>
              <a:tr h="40973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53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492370" y="662686"/>
          <a:ext cx="11394830" cy="580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898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1702191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1659988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1561514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  <a:gridCol w="2082018"/>
                <a:gridCol w="2124221"/>
              </a:tblGrid>
              <a:tr h="14805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посева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бутонов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цветов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r>
                        <a:rPr lang="ru-RU" dirty="0" smtClean="0"/>
                        <a:t>Бархатцы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30.03.2018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18.05.2018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79723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Львинный</a:t>
                      </a:r>
                      <a:r>
                        <a:rPr lang="ru-RU" dirty="0" smtClean="0"/>
                        <a:t> зев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30.03.2018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05.06.2018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408595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797239">
                <a:tc>
                  <a:txBody>
                    <a:bodyPr/>
                    <a:lstStyle/>
                    <a:p>
                      <a:r>
                        <a:rPr lang="ru-RU" dirty="0" smtClean="0"/>
                        <a:t>Энотера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Миссурийская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30.05.2018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r>
                        <a:rPr lang="ru-RU" dirty="0" smtClean="0"/>
                        <a:t>Гвоздика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01.06.2018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4555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548637" y="465726"/>
          <a:ext cx="1128229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271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1589649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1561514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1907143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  <a:gridCol w="1733357"/>
                <a:gridCol w="1733357"/>
              </a:tblGrid>
              <a:tr h="1058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посева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бутонов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цветов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smtClean="0"/>
                        <a:t>Годеция «Красное вино»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04.06.2018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Годеция «Монарх»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18.05.2018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02.06.2018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408595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Алиссум</a:t>
                      </a:r>
                      <a:r>
                        <a:rPr lang="ru-RU" dirty="0" smtClean="0"/>
                        <a:t> «Магические цвета»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21.05.2018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01.06.2018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smtClean="0"/>
                        <a:t>Георгина «Махровая смесь»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16.06.2018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24.05.2018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05.06.2018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smtClean="0"/>
                        <a:t>Маттиола «Вечерний</a:t>
                      </a:r>
                      <a:r>
                        <a:rPr lang="ru-RU" baseline="0" dirty="0" smtClean="0"/>
                        <a:t> аромат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27.05.2018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06.06.2018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308477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30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492368" y="451658"/>
          <a:ext cx="1095873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290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1392702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1758462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1941341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  <a:gridCol w="1927274"/>
                <a:gridCol w="1800666"/>
              </a:tblGrid>
              <a:tr h="1058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посева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бутонов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цветов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smtClean="0"/>
                        <a:t>Флокс «Красивый гном»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25.05.2018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05.06.2018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r>
                        <a:rPr lang="ru-RU" dirty="0" smtClean="0"/>
                        <a:t>Бархатцы «</a:t>
                      </a:r>
                      <a:r>
                        <a:rPr lang="ru-RU" dirty="0" err="1" smtClean="0"/>
                        <a:t>Микс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02.06.2018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04.06.2018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308477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30793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530643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589865"/>
                  </a:ext>
                </a:extLst>
              </a:tr>
              <a:tr h="32566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434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663664"/>
              </p:ext>
            </p:extLst>
          </p:nvPr>
        </p:nvGraphicFramePr>
        <p:xfrm>
          <a:off x="492368" y="451659"/>
          <a:ext cx="11408901" cy="542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900">
                  <a:extLst>
                    <a:ext uri="{9D8B030D-6E8A-4147-A177-3AD203B41FA5}">
                      <a16:colId xmlns:a16="http://schemas.microsoft.com/office/drawing/2014/main" xmlns="" val="3904692988"/>
                    </a:ext>
                  </a:extLst>
                </a:gridCol>
                <a:gridCol w="2434994">
                  <a:extLst>
                    <a:ext uri="{9D8B030D-6E8A-4147-A177-3AD203B41FA5}">
                      <a16:colId xmlns:a16="http://schemas.microsoft.com/office/drawing/2014/main" xmlns="" val="3345445445"/>
                    </a:ext>
                  </a:extLst>
                </a:gridCol>
                <a:gridCol w="3009543">
                  <a:extLst>
                    <a:ext uri="{9D8B030D-6E8A-4147-A177-3AD203B41FA5}">
                      <a16:colId xmlns:a16="http://schemas.microsoft.com/office/drawing/2014/main" xmlns="" val="2629844196"/>
                    </a:ext>
                  </a:extLst>
                </a:gridCol>
                <a:gridCol w="2927464">
                  <a:extLst>
                    <a:ext uri="{9D8B030D-6E8A-4147-A177-3AD203B41FA5}">
                      <a16:colId xmlns:a16="http://schemas.microsoft.com/office/drawing/2014/main" xmlns="" val="3087769032"/>
                    </a:ext>
                  </a:extLst>
                </a:gridCol>
              </a:tblGrid>
              <a:tr h="8518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 замачивания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первых признаков</a:t>
                      </a:r>
                      <a:r>
                        <a:rPr lang="ru-RU" baseline="0" dirty="0" smtClean="0"/>
                        <a:t> роста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</a:t>
                      </a:r>
                      <a:r>
                        <a:rPr lang="ru-RU" baseline="0" dirty="0" smtClean="0"/>
                        <a:t> первых листьев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661910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r>
                        <a:rPr lang="ru-RU" dirty="0" smtClean="0"/>
                        <a:t>Овес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04.04.2018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2478900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9367763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5408595"/>
                  </a:ext>
                </a:extLst>
              </a:tr>
              <a:tr h="515148">
                <a:tc>
                  <a:txBody>
                    <a:bodyPr/>
                    <a:lstStyle/>
                    <a:p>
                      <a:r>
                        <a:rPr lang="ru-RU" dirty="0" smtClean="0"/>
                        <a:t>Пшеница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02.04.2018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04.04.2018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3152591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490135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4094106"/>
                  </a:ext>
                </a:extLst>
              </a:tr>
              <a:tr h="515148">
                <a:tc>
                  <a:txBody>
                    <a:bodyPr/>
                    <a:lstStyle/>
                    <a:p>
                      <a:r>
                        <a:rPr lang="ru-RU" dirty="0" smtClean="0"/>
                        <a:t>Пшено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02.04.2018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04.04.2018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196699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218807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9308477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830793"/>
                  </a:ext>
                </a:extLst>
              </a:tr>
              <a:tr h="29437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53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5193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236</Words>
  <Application>Microsoft Office PowerPoint</Application>
  <PresentationFormat>Произвольный</PresentationFormat>
  <Paragraphs>156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Дневник  наблюдений за растениями средняя группа  «Солнечные зайчики» 2018г.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 наблюдений за растениями</dc:title>
  <dc:creator>Александра</dc:creator>
  <cp:lastModifiedBy>admin</cp:lastModifiedBy>
  <cp:revision>30</cp:revision>
  <dcterms:created xsi:type="dcterms:W3CDTF">2017-04-03T21:06:48Z</dcterms:created>
  <dcterms:modified xsi:type="dcterms:W3CDTF">2018-11-30T02:58:34Z</dcterms:modified>
</cp:coreProperties>
</file>