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7" r:id="rId10"/>
    <p:sldId id="268" r:id="rId11"/>
    <p:sldId id="266" r:id="rId12"/>
    <p:sldId id="269" r:id="rId13"/>
    <p:sldId id="265" r:id="rId14"/>
    <p:sldId id="262" r:id="rId15"/>
    <p:sldId id="281" r:id="rId16"/>
    <p:sldId id="284" r:id="rId17"/>
    <p:sldId id="283" r:id="rId18"/>
    <p:sldId id="282" r:id="rId19"/>
    <p:sldId id="285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B7C98-FAF0-45ED-9445-41589A2C64D9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656C0-1A63-4D15-81EA-4FD3F782A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656C0-1A63-4D15-81EA-4FD3F782AB9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2D0FC2C-B1C0-40C9-A702-35C03483E243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27509CD-F537-403F-BEEB-12122989C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FC2C-B1C0-40C9-A702-35C03483E243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09CD-F537-403F-BEEB-12122989C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FC2C-B1C0-40C9-A702-35C03483E243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09CD-F537-403F-BEEB-12122989C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D0FC2C-B1C0-40C9-A702-35C03483E243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7509CD-F537-403F-BEEB-12122989C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2D0FC2C-B1C0-40C9-A702-35C03483E243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27509CD-F537-403F-BEEB-12122989C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FC2C-B1C0-40C9-A702-35C03483E243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09CD-F537-403F-BEEB-12122989C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FC2C-B1C0-40C9-A702-35C03483E243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09CD-F537-403F-BEEB-12122989C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D0FC2C-B1C0-40C9-A702-35C03483E243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7509CD-F537-403F-BEEB-12122989C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FC2C-B1C0-40C9-A702-35C03483E243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09CD-F537-403F-BEEB-12122989C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D0FC2C-B1C0-40C9-A702-35C03483E243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7509CD-F537-403F-BEEB-12122989C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D0FC2C-B1C0-40C9-A702-35C03483E243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7509CD-F537-403F-BEEB-12122989C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D0FC2C-B1C0-40C9-A702-35C03483E243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27509CD-F537-403F-BEEB-12122989C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2852936"/>
            <a:ext cx="3886200" cy="35219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548680"/>
            <a:ext cx="48965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«Путешествие в страну математики»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Анна\Desktop\10986104_786615078086290_174850619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8240" y="2852936"/>
            <a:ext cx="4135760" cy="4005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4716016" y="404664"/>
            <a:ext cx="2880320" cy="273630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4716016" y="3501008"/>
            <a:ext cx="2880320" cy="273630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043608" y="476672"/>
            <a:ext cx="2880320" cy="273630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59632" y="4077072"/>
            <a:ext cx="2232248" cy="223224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692696"/>
            <a:ext cx="3258684" cy="16561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6372200" y="260648"/>
            <a:ext cx="1728192" cy="216024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331640" y="3356992"/>
            <a:ext cx="1944216" cy="19442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4221088"/>
            <a:ext cx="1368152" cy="14401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95536" y="4221088"/>
            <a:ext cx="3528392" cy="187220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995936" y="548680"/>
            <a:ext cx="3528392" cy="187220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004048" y="3861048"/>
            <a:ext cx="3528392" cy="187220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2232248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5ecb1a720c7707f4a31f35a1657f02d2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apenik.ru/dizain_skazka/gnom_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5688632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6215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Семь гусей пустились в путь. 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Три решили отдохнуть.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Сколько их под облаками?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Сосчитайте, дети, сами.</a:t>
            </a:r>
            <a:endParaRPr lang="ru-RU" sz="2800" dirty="0"/>
          </a:p>
        </p:txBody>
      </p:sp>
      <p:pic>
        <p:nvPicPr>
          <p:cNvPr id="3" name="Рисунок 2" descr="1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3429000"/>
            <a:ext cx="2545783" cy="26812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3500438"/>
            <a:ext cx="4286280" cy="1428760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762000"/>
            <a:bevelB w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Ответ: 7 – 3 = 4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785794"/>
            <a:ext cx="64294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На крыльце сидит щенок, 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  Греет свой пушистый бок.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  Прибежал еще один 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  И уселся рядом с ним. 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000504"/>
            <a:ext cx="4572000" cy="98488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Ответ: 1 + 1 = 2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/>
          </a:p>
        </p:txBody>
      </p:sp>
      <p:pic>
        <p:nvPicPr>
          <p:cNvPr id="35842" name="Picture 2" descr="C:\Users\admin\Desktop\собака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214686"/>
            <a:ext cx="2428892" cy="3167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71546"/>
            <a:ext cx="61436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Пять цветочков у Наташи,</a:t>
            </a:r>
            <a:br>
              <a:rPr lang="ru-RU" sz="2800" b="1" dirty="0" smtClean="0"/>
            </a:br>
            <a:r>
              <a:rPr lang="ru-RU" sz="2800" b="1" dirty="0" smtClean="0"/>
              <a:t>И ещё два дал ей Саша. </a:t>
            </a:r>
            <a:br>
              <a:rPr lang="ru-RU" sz="2800" b="1" dirty="0" smtClean="0"/>
            </a:br>
            <a:r>
              <a:rPr lang="ru-RU" sz="2800" b="1" dirty="0" smtClean="0"/>
              <a:t>Кто тут сможет посчитать, </a:t>
            </a:r>
            <a:br>
              <a:rPr lang="ru-RU" sz="2800" b="1" dirty="0" smtClean="0"/>
            </a:br>
            <a:r>
              <a:rPr lang="ru-RU" sz="2800" b="1" dirty="0" smtClean="0"/>
              <a:t>Сколько будет два и пять?</a:t>
            </a:r>
            <a:endParaRPr lang="ru-RU" sz="2800" b="1" dirty="0"/>
          </a:p>
        </p:txBody>
      </p:sp>
      <p:pic>
        <p:nvPicPr>
          <p:cNvPr id="1026" name="Picture 2" descr="http://images.easyfreeclipart.com/664/the-girl-with-a-bunch-of-flowers-cartoon-vector-illustration--664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357430"/>
            <a:ext cx="2938451" cy="387189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3786190"/>
            <a:ext cx="5000660" cy="1357322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762000"/>
            <a:bevelB w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Ответ: 5 + 2 = 7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0"/>
            <a:ext cx="585791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На поляне у дубка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Еж увидел два грибка.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А подальше, у осин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Он нашел еще один.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Кто ответить нам готов,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Сколько еж нашел грибов?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6" name="Рисунок 5" descr="grib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3857628"/>
            <a:ext cx="2873384" cy="23561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3786190"/>
            <a:ext cx="5000660" cy="1357322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762000"/>
            <a:bevelB w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Ответ: 2 + 1 = 3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857232"/>
            <a:ext cx="70723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Шесть веселых медвежат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За малиной в лес спешат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Но один из них устал,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А теперь </a:t>
            </a:r>
            <a:r>
              <a:rPr lang="ru-RU" sz="2800" b="1" dirty="0" smtClean="0">
                <a:solidFill>
                  <a:srgbClr val="FFFF00"/>
                </a:solidFill>
              </a:rPr>
              <a:t>ответ  </a:t>
            </a:r>
            <a:r>
              <a:rPr lang="ru-RU" sz="2800" b="1" dirty="0" smtClean="0">
                <a:solidFill>
                  <a:srgbClr val="FFFF00"/>
                </a:solidFill>
              </a:rPr>
              <a:t>найди: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Сколько мишек впереди?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endParaRPr lang="ru-RU" sz="2800" dirty="0"/>
          </a:p>
        </p:txBody>
      </p:sp>
      <p:pic>
        <p:nvPicPr>
          <p:cNvPr id="3" name="Рисунок 2" descr="77616441_0_51474_e89f9a40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3429000"/>
            <a:ext cx="3461681" cy="28574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4000504"/>
            <a:ext cx="4572000" cy="98488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Ответ: </a:t>
            </a:r>
            <a:r>
              <a:rPr lang="ru-RU" sz="4000" b="1" dirty="0" smtClean="0">
                <a:solidFill>
                  <a:schemeClr val="bg1"/>
                </a:solidFill>
              </a:rPr>
              <a:t>6 </a:t>
            </a:r>
            <a:r>
              <a:rPr lang="ru-RU" sz="4000" b="1" dirty="0" smtClean="0">
                <a:solidFill>
                  <a:schemeClr val="bg1"/>
                </a:solidFill>
              </a:rPr>
              <a:t>-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1 = </a:t>
            </a:r>
            <a:r>
              <a:rPr lang="ru-RU" sz="4000" b="1" dirty="0" smtClean="0">
                <a:solidFill>
                  <a:schemeClr val="bg1"/>
                </a:solidFill>
              </a:rPr>
              <a:t>5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www.clipartmasters.com/clip-arts/204/queen-clip-art-20497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8680"/>
            <a:ext cx="5543376" cy="653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ushkolnik.ru/tw_files/34575/d-34574810/7z-docs/10_html_497bf5b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"/>
            <a:ext cx="354627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rhivurokov.ru/multiurok/html/2017/09/06/s_59af93096eb17/img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288032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ds03.infourok.ru/uploads/ex/0cfb/00032dc2-abc5a79e/img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280831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500042"/>
            <a:ext cx="7686700" cy="4268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/>
            </a:r>
            <a:br>
              <a:rPr lang="ru-RU" sz="3600" b="1" dirty="0" smtClean="0">
                <a:solidFill>
                  <a:srgbClr val="FFFF0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413338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Спасибо за внимание.</a:t>
            </a:r>
            <a:endParaRPr lang="ru-RU" sz="4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Королевство Математики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http://xn--i1abbnckbmcl9fb.xn--p1ai/%D1%81%D1%82%D0%B0%D1%82%D1%8C%D0%B8/622832/img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2" y="908720"/>
            <a:ext cx="9073008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1.mylove.ru/v_1Cu41o2dcMQYsu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-243408"/>
            <a:ext cx="5667375" cy="68681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oznaemmir.com/wp-content/uploads/2014/05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-514200"/>
            <a:ext cx="4860032" cy="7372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kinderbox.ru/wp-content/uploads/2017/03/Volk-i-semero-kozlya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798296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-243408"/>
            <a:ext cx="7467600" cy="1143000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Физкультминутка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467600" cy="48737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Вы, наверное, устали?</a:t>
            </a:r>
          </a:p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Ну тогда все дружно встали.</a:t>
            </a:r>
          </a:p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Ножками потопали,</a:t>
            </a:r>
          </a:p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Раз , два, три.</a:t>
            </a:r>
          </a:p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Ручками похлопали, </a:t>
            </a:r>
          </a:p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Раз, два, три.</a:t>
            </a:r>
          </a:p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Покрутились, повертелись</a:t>
            </a:r>
          </a:p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И за парты все уселись.</a:t>
            </a:r>
          </a:p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Глазки крепко закрываем,</a:t>
            </a:r>
          </a:p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Дружно до пяти считаем.</a:t>
            </a:r>
          </a:p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Открываем, поморгаем</a:t>
            </a:r>
          </a:p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И работать продолжаем.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apenik.ru/dizain_skazka/skazka_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404664"/>
            <a:ext cx="8943975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123728" y="836712"/>
            <a:ext cx="2232248" cy="22322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012160" y="404664"/>
            <a:ext cx="2232248" cy="22322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27584" y="3933056"/>
            <a:ext cx="2232248" cy="22322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55976" y="4005064"/>
            <a:ext cx="2232248" cy="22322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398</TotalTime>
  <Words>128</Words>
  <Application>Microsoft Office PowerPoint</Application>
  <PresentationFormat>Экран (4:3)</PresentationFormat>
  <Paragraphs>32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Слайд 1</vt:lpstr>
      <vt:lpstr>Слайд 2</vt:lpstr>
      <vt:lpstr>Королевство Математики</vt:lpstr>
      <vt:lpstr>Слайд 4</vt:lpstr>
      <vt:lpstr>Слайд 5</vt:lpstr>
      <vt:lpstr>Слайд 6</vt:lpstr>
      <vt:lpstr>Физкультминутка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Dsad2</dc:creator>
  <cp:lastModifiedBy>admin</cp:lastModifiedBy>
  <cp:revision>49</cp:revision>
  <dcterms:created xsi:type="dcterms:W3CDTF">2018-02-28T02:36:28Z</dcterms:created>
  <dcterms:modified xsi:type="dcterms:W3CDTF">2018-03-03T10:20:51Z</dcterms:modified>
</cp:coreProperties>
</file>