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261" r:id="rId4"/>
    <p:sldId id="259" r:id="rId5"/>
    <p:sldId id="269" r:id="rId6"/>
    <p:sldId id="270" r:id="rId7"/>
    <p:sldId id="272" r:id="rId8"/>
    <p:sldId id="280" r:id="rId9"/>
    <p:sldId id="281" r:id="rId10"/>
    <p:sldId id="282" r:id="rId11"/>
  </p:sldIdLst>
  <p:sldSz cx="12188825" cy="6858000"/>
  <p:notesSz cx="6761163" cy="9942513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2" autoAdjust="0"/>
  </p:normalViewPr>
  <p:slideViewPr>
    <p:cSldViewPr showGuides="1">
      <p:cViewPr>
        <p:scale>
          <a:sx n="100" d="100"/>
          <a:sy n="100" d="100"/>
        </p:scale>
        <p:origin x="72" y="12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18.02.2020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18.02.2020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404665"/>
            <a:ext cx="7008574" cy="4522936"/>
          </a:xfrm>
        </p:spPr>
        <p:txBody>
          <a:bodyPr rtlCol="0">
            <a:normAutofit fontScale="90000"/>
          </a:bodyPr>
          <a:lstStyle/>
          <a:p>
            <a:pPr lvl="0" algn="ctr">
              <a:lnSpc>
                <a:spcPct val="95000"/>
              </a:lnSpc>
              <a:spcBef>
                <a:spcPts val="0"/>
              </a:spcBef>
              <a:buClr>
                <a:srgbClr val="51C3F9">
                  <a:lumMod val="50000"/>
                </a:srgbClr>
              </a:buClr>
              <a:buSzPct val="100000"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2200" dirty="0" smtClean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>Муниципальное </a:t>
            </a:r>
            <a:r>
              <a:rPr lang="ru-RU" sz="2200" dirty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>бюджетное дошкольное образовательное учреждение </a:t>
            </a:r>
            <a:r>
              <a:rPr lang="ru-RU" sz="2200" dirty="0" err="1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>Казачинский</a:t>
            </a:r>
            <a:r>
              <a:rPr lang="ru-RU" sz="2200" dirty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> детский сад «Солнышко»</a:t>
            </a:r>
            <a:br>
              <a:rPr lang="ru-RU" sz="2200" dirty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en-US" sz="2200" dirty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en-US" sz="2200" dirty="0">
                <a:solidFill>
                  <a:srgbClr val="63A537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дошкольного образования»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2019-2021 год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50" name="Picture 2" descr="C:\Users\Солнышко\Downloads\kartinka-spasibo-za-vnimanie-dlya-prezentacii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"/>
            <a:ext cx="12188825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432048"/>
          </a:xfrm>
        </p:spPr>
        <p:txBody>
          <a:bodyPr rtlCol="0">
            <a:no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Clr>
                <a:schemeClr val="accent6">
                  <a:lumMod val="50000"/>
                </a:schemeClr>
              </a:buClr>
              <a:buSzPct val="100000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85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настоящее время воспитание и обучение подрастающего поколения относится к числу важнейших социально-значимых проблем. Одним из главных направлений деятельности системы образования является реализация Комплексного проекта модернизации образования. Цель его – повышение качества обучения и воспитания, уровень которых должен соответствовать современному уровню развития общества. Большую роль в повышении качества образования играет реализация приоритетного национального проекта «Образование». В реализации этого проекта приняло участие и наше учреждение.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412776"/>
            <a:ext cx="10157354" cy="4680520"/>
          </a:xfrm>
        </p:spPr>
        <p:txBody>
          <a:bodyPr rtlCol="0">
            <a:noAutofit/>
          </a:bodyPr>
          <a:lstStyle/>
          <a:p>
            <a:pPr lvl="0">
              <a:lnSpc>
                <a:spcPct val="95000"/>
              </a:lnSpc>
              <a:spcBef>
                <a:spcPts val="1866"/>
              </a:spcBef>
              <a:buClr>
                <a:srgbClr val="51C3F9">
                  <a:lumMod val="50000"/>
                </a:srgbClr>
              </a:buClr>
              <a:buSzPct val="100000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качество жизни каждого ребенка в детском саду.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сегодняшний день система дошкольного образования воспринимается как сфера услуг по уходу и присмотру за детьми дошкольного возраста, их воспитанию, обучению и развитию. По ФГОС дошкольное образование является первой ступенью образования.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такая организация педагогического процесса в детском саду, при которой уровень воспитанности и развития каждого ребенка увеличивается в соответствии с учётом его личностных возрастных и физических особенностей в процессе воспитания и обучения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— результат деятельности дошкольного учреждения</a:t>
            </a:r>
            <a:r>
              <a:rPr lang="ru-RU" sz="24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показателей качества дошкольного образования два: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готовности выпускников детского сада к обучению в школе и уровень здоровья воспитанников.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5733256"/>
            <a:ext cx="10157354" cy="216024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852512"/>
          </a:xfrm>
        </p:spPr>
        <p:txBody>
          <a:bodyPr rtlCol="0"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-образовательной среды, способствующей социально-личностному, интеллектуальному, нравственному, физическому развитию детей.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156200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Ключевые задачи:</a:t>
            </a: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Формирование эффективной системы выявления поддержки и развития способностей и талантов у детей дошкольного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возраста («Успех каждого ребёнка»);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Создать условия для раннего развития детей в возрасте до трёх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лет («Поддержка семей, имеющих детей»);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Внедрить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волонтёрско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-наставническую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практику в деятельность детского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сада («Социальная активность»);</a:t>
            </a: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Повышать профессиональные знания и приобретать новые профессиональные навыки, компетентности («Новые возможности для каждого»).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764704"/>
            <a:ext cx="10157354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 системы выявления поддержки и развития способностей и талантов у детей дошкольного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возраста.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талантливых детей;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технического творчества. Изучение и внедрение парциальной модульной программы 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дошкольного возраста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спорта;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МТБ для осуществления образовательной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88640"/>
            <a:ext cx="10157354" cy="21602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5695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результаты: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МТБ для осуществления образовательной деятельности; 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парциальной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модульной программы 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дошкольного возраста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педагогами дополнительного образования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парциальной модульной программы 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STEM-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дошкольного возраста»;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воспитанников в разные направления в соответствии с запросами родителей (законных представителей), требованиям современного времени.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имеющих детей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создание условий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раннего развития детей в возрасте до трёх 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лет.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воспитателей;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собраний, консультаций по вопросам воспитания раннего развития детей в возрасте до 3-х лет;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диспетчерской помощи и переадресация в один из консультационных центров.</a:t>
            </a:r>
          </a:p>
          <a:p>
            <a:pPr>
              <a:lnSpc>
                <a:spcPct val="110000"/>
              </a:lnSpc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результат: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психолого-педагогическая, диагностическая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в учебно-воспитательную и организационную деятельность ДОУ.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5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332656"/>
            <a:ext cx="10157354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«Социальная активность»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6309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волонтёрско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-наставнической практики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деятельность детского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сада.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акциях, конкурсах;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Театрализованная деятельность;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над детьми младшего возраста;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социумом.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активность посредством участия в акциях и конкурсах;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детей в волонтёрском наставническом  движении;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контактировать с социумом;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Готовность к решению социальных задач, различных жизненных ситуаций, в том числе и конфликтных. 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63A53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возможности каждого»</a:t>
            </a:r>
            <a:r>
              <a:rPr lang="ru-RU" sz="2800" dirty="0">
                <a:solidFill>
                  <a:srgbClr val="63A537">
                    <a:lumMod val="50000"/>
                  </a:srgbClr>
                </a:solidFill>
              </a:rPr>
              <a:t/>
            </a:r>
            <a:br>
              <a:rPr lang="ru-RU" sz="2800" dirty="0">
                <a:solidFill>
                  <a:srgbClr val="63A537">
                    <a:lumMod val="50000"/>
                  </a:srgbClr>
                </a:solidFill>
              </a:rPr>
            </a:br>
            <a:r>
              <a:rPr lang="ru-RU" sz="2800" dirty="0" smtClean="0">
                <a:solidFill>
                  <a:srgbClr val="63A53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повысить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профессиональные знания и приобретать новые профессиональные навыки, компетентности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19616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51C3F9">
                  <a:lumMod val="50000"/>
                </a:srgbClr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педагогов;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аттестация педагогов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категории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самообразованием;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конкурсах.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педагогов имеют специальное педагогическое образование;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повысили квалификационную категорию;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Продолжаем работать над самообразованием и участвовать в профессиональных конкурсах.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711</TotalTime>
  <Words>474</Words>
  <Application>Microsoft Office PowerPoint</Application>
  <PresentationFormat>Произвольный</PresentationFormat>
  <Paragraphs>63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Презентация, посвященная началу учебного года</vt:lpstr>
      <vt:lpstr> Муниципальное бюджетное дошкольное образовательное учреждение Казачинский детский сад «Солнышко»    проект «Повышение качества дошкольного образования»   срок реализации проекта 2019-2021 год</vt:lpstr>
      <vt:lpstr>Актуальность</vt:lpstr>
      <vt:lpstr>Проблема  Качество дошкольного образования – качество жизни каждого ребенка в детском саду. На сегодняшний день система дошкольного образования воспринимается как сфера услуг по уходу и присмотру за детьми дошкольного возраста, их воспитанию, обучению и развитию. По ФГОС дошкольное образование является первой ступенью образования.  Качество дошкольного образования - это такая организация педагогического процесса в детском саду, при которой уровень воспитанности и развития каждого ребенка увеличивается в соответствии с учётом его личностных возрастных и физических особенностей в процессе воспитания и обучения. Качество образования — результат деятельности дошкольного учреждения. Основных показателей качества дошкольного образования два: уровень готовности выпускников детского сада к обучению в школе и уровень здоровья воспитанников. </vt:lpstr>
      <vt:lpstr>Цель проекта: создание воспитательно-образовательной среды, способствующей социально-личностному, интеллектуальному, нравственному, физическому развитию детей.</vt:lpstr>
      <vt:lpstr> «Успех каждого ребенка» </vt:lpstr>
      <vt:lpstr> </vt:lpstr>
      <vt:lpstr>   «Поддержка семей, имеющих детей» цель: создание условий для раннего развития детей в возрасте до трёх лет.</vt:lpstr>
      <vt:lpstr>«Социальная активность» </vt:lpstr>
      <vt:lpstr>«Новые возможности каждого» цель: повысить профессиональные знания и приобретать новые профессиональные навыки, компетентности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RePack by Diakov</dc:creator>
  <cp:lastModifiedBy>Солнышко</cp:lastModifiedBy>
  <cp:revision>60</cp:revision>
  <cp:lastPrinted>2019-03-31T07:13:36Z</cp:lastPrinted>
  <dcterms:created xsi:type="dcterms:W3CDTF">2019-02-25T14:37:22Z</dcterms:created>
  <dcterms:modified xsi:type="dcterms:W3CDTF">2020-02-18T03:13:20Z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